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A2485-0C79-4516-86E2-6F92135EF1BF}" v="1" dt="2023-02-05T08:36:05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69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yn Cronin (Our Lady of Mercy College - Australind)" userId="0033b892-7626-4b69-ae17-14c957943c64" providerId="ADAL" clId="{176A2485-0C79-4516-86E2-6F92135EF1BF}"/>
    <pc:docChg chg="custSel modSld">
      <pc:chgData name="Karyn Cronin (Our Lady of Mercy College - Australind)" userId="0033b892-7626-4b69-ae17-14c957943c64" providerId="ADAL" clId="{176A2485-0C79-4516-86E2-6F92135EF1BF}" dt="2023-02-05T08:37:05.827" v="9" actId="26606"/>
      <pc:docMkLst>
        <pc:docMk/>
      </pc:docMkLst>
      <pc:sldChg chg="addSp delSp modSp mod setBg">
        <pc:chgData name="Karyn Cronin (Our Lady of Mercy College - Australind)" userId="0033b892-7626-4b69-ae17-14c957943c64" providerId="ADAL" clId="{176A2485-0C79-4516-86E2-6F92135EF1BF}" dt="2023-02-05T08:37:05.827" v="9" actId="26606"/>
        <pc:sldMkLst>
          <pc:docMk/>
          <pc:sldMk cId="3650340329" sldId="257"/>
        </pc:sldMkLst>
        <pc:spChg chg="del">
          <ac:chgData name="Karyn Cronin (Our Lady of Mercy College - Australind)" userId="0033b892-7626-4b69-ae17-14c957943c64" providerId="ADAL" clId="{176A2485-0C79-4516-86E2-6F92135EF1BF}" dt="2023-02-05T08:36:37.761" v="6" actId="478"/>
          <ac:spMkLst>
            <pc:docMk/>
            <pc:sldMk cId="3650340329" sldId="257"/>
            <ac:spMk id="2" creationId="{00000000-0000-0000-0000-000000000000}"/>
          </ac:spMkLst>
        </pc:spChg>
        <pc:spChg chg="del">
          <ac:chgData name="Karyn Cronin (Our Lady of Mercy College - Australind)" userId="0033b892-7626-4b69-ae17-14c957943c64" providerId="ADAL" clId="{176A2485-0C79-4516-86E2-6F92135EF1BF}" dt="2023-02-05T08:36:32.246" v="5" actId="478"/>
          <ac:spMkLst>
            <pc:docMk/>
            <pc:sldMk cId="3650340329" sldId="257"/>
            <ac:spMk id="3" creationId="{00000000-0000-0000-0000-000000000000}"/>
          </ac:spMkLst>
        </pc:spChg>
        <pc:spChg chg="add del mod">
          <ac:chgData name="Karyn Cronin (Our Lady of Mercy College - Australind)" userId="0033b892-7626-4b69-ae17-14c957943c64" providerId="ADAL" clId="{176A2485-0C79-4516-86E2-6F92135EF1BF}" dt="2023-02-05T08:36:45.041" v="8" actId="478"/>
          <ac:spMkLst>
            <pc:docMk/>
            <pc:sldMk cId="3650340329" sldId="257"/>
            <ac:spMk id="7" creationId="{B0698358-32DC-713E-F33B-0CB4474D06F5}"/>
          </ac:spMkLst>
        </pc:spChg>
        <pc:spChg chg="add del mod">
          <ac:chgData name="Karyn Cronin (Our Lady of Mercy College - Australind)" userId="0033b892-7626-4b69-ae17-14c957943c64" providerId="ADAL" clId="{176A2485-0C79-4516-86E2-6F92135EF1BF}" dt="2023-02-05T08:36:42.271" v="7" actId="478"/>
          <ac:spMkLst>
            <pc:docMk/>
            <pc:sldMk cId="3650340329" sldId="257"/>
            <ac:spMk id="9" creationId="{439E94BA-8E8F-CB03-EA3B-4169532103D3}"/>
          </ac:spMkLst>
        </pc:spChg>
        <pc:spChg chg="add">
          <ac:chgData name="Karyn Cronin (Our Lady of Mercy College - Australind)" userId="0033b892-7626-4b69-ae17-14c957943c64" providerId="ADAL" clId="{176A2485-0C79-4516-86E2-6F92135EF1BF}" dt="2023-02-05T08:37:05.827" v="9" actId="26606"/>
          <ac:spMkLst>
            <pc:docMk/>
            <pc:sldMk cId="3650340329" sldId="257"/>
            <ac:spMk id="10" creationId="{71616407-3E4D-4469-BDAF-3837EBF9FDA8}"/>
          </ac:spMkLst>
        </pc:spChg>
        <pc:picChg chg="add mod">
          <ac:chgData name="Karyn Cronin (Our Lady of Mercy College - Australind)" userId="0033b892-7626-4b69-ae17-14c957943c64" providerId="ADAL" clId="{176A2485-0C79-4516-86E2-6F92135EF1BF}" dt="2023-02-05T08:37:05.827" v="9" actId="26606"/>
          <ac:picMkLst>
            <pc:docMk/>
            <pc:sldMk cId="3650340329" sldId="257"/>
            <ac:picMk id="5" creationId="{0A826771-8FEE-CC03-1814-6D1D5FBE938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9EAAC-5181-482A-973B-4F7B8007AE3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0EE3-5A08-4F6B-8187-03F996B09F7F}">
      <dgm:prSet custT="1"/>
      <dgm:spPr/>
      <dgm:t>
        <a:bodyPr/>
        <a:lstStyle/>
        <a:p>
          <a:r>
            <a:rPr lang="en-US" sz="2000" dirty="0">
              <a:latin typeface="Raleway" panose="020B0503030101060003" pitchFamily="34" charset="0"/>
              <a:cs typeface="Raavi" panose="020B0502040204020203" pitchFamily="34" charset="0"/>
            </a:rPr>
            <a:t>Born: 1855 in Bunbury</a:t>
          </a:r>
        </a:p>
      </dgm:t>
    </dgm:pt>
    <dgm:pt modelId="{A61632BD-744B-4836-9DE9-208B59C202C6}" type="parTrans" cxnId="{48F04E6A-B252-4D94-AFEB-E9E73E6826A4}">
      <dgm:prSet/>
      <dgm:spPr/>
      <dgm:t>
        <a:bodyPr/>
        <a:lstStyle/>
        <a:p>
          <a:endParaRPr lang="en-US"/>
        </a:p>
      </dgm:t>
    </dgm:pt>
    <dgm:pt modelId="{302ED902-E7D9-417C-B366-E285A621D8E9}" type="sibTrans" cxnId="{48F04E6A-B252-4D94-AFEB-E9E73E6826A4}">
      <dgm:prSet/>
      <dgm:spPr/>
      <dgm:t>
        <a:bodyPr/>
        <a:lstStyle/>
        <a:p>
          <a:endParaRPr lang="en-US"/>
        </a:p>
      </dgm:t>
    </dgm:pt>
    <dgm:pt modelId="{3B1FE7D2-B350-4EB9-B27E-55BF8F9AA6C9}">
      <dgm:prSet custT="1"/>
      <dgm:spPr/>
      <dgm:t>
        <a:bodyPr/>
        <a:lstStyle/>
        <a:p>
          <a:r>
            <a:rPr lang="en-US" sz="2000" dirty="0">
              <a:latin typeface="Raleway" panose="020B0503030101060003" pitchFamily="34" charset="0"/>
            </a:rPr>
            <a:t>Began teaching in </a:t>
          </a:r>
          <a:r>
            <a:rPr lang="en-US" sz="2000" dirty="0" err="1">
              <a:latin typeface="Raleway" panose="020B0503030101060003" pitchFamily="34" charset="0"/>
            </a:rPr>
            <a:t>Dardanup</a:t>
          </a:r>
          <a:r>
            <a:rPr lang="en-US" sz="2000" dirty="0">
              <a:latin typeface="Raleway" panose="020B0503030101060003" pitchFamily="34" charset="0"/>
            </a:rPr>
            <a:t> in 1871</a:t>
          </a:r>
        </a:p>
      </dgm:t>
    </dgm:pt>
    <dgm:pt modelId="{615C049A-E57F-47A5-81CD-19EB7C0E7AA7}" type="parTrans" cxnId="{F09B8351-B977-4464-9714-A568193C3380}">
      <dgm:prSet/>
      <dgm:spPr/>
      <dgm:t>
        <a:bodyPr/>
        <a:lstStyle/>
        <a:p>
          <a:endParaRPr lang="en-US"/>
        </a:p>
      </dgm:t>
    </dgm:pt>
    <dgm:pt modelId="{817F3F11-7D8D-41AC-BCE2-008F9AF1E3F8}" type="sibTrans" cxnId="{F09B8351-B977-4464-9714-A568193C3380}">
      <dgm:prSet/>
      <dgm:spPr/>
      <dgm:t>
        <a:bodyPr/>
        <a:lstStyle/>
        <a:p>
          <a:endParaRPr lang="en-US"/>
        </a:p>
      </dgm:t>
    </dgm:pt>
    <dgm:pt modelId="{8DBC81BF-6275-4F96-8872-DF73E80B1186}">
      <dgm:prSet custT="1"/>
      <dgm:spPr/>
      <dgm:t>
        <a:bodyPr/>
        <a:lstStyle/>
        <a:p>
          <a:r>
            <a:rPr lang="en-US" sz="2000" dirty="0">
              <a:latin typeface="Raleway" panose="020B0503030101060003" pitchFamily="34" charset="0"/>
            </a:rPr>
            <a:t>Professed as a Mercy nun:  1880</a:t>
          </a:r>
        </a:p>
      </dgm:t>
    </dgm:pt>
    <dgm:pt modelId="{2E5BA054-7C79-41E4-8903-F5E28AAC96A7}" type="parTrans" cxnId="{B411A7D5-B77E-4558-AE75-840CEA5F9A74}">
      <dgm:prSet/>
      <dgm:spPr/>
      <dgm:t>
        <a:bodyPr/>
        <a:lstStyle/>
        <a:p>
          <a:endParaRPr lang="en-US"/>
        </a:p>
      </dgm:t>
    </dgm:pt>
    <dgm:pt modelId="{CFA1D94B-4B50-4C27-B622-99056713B8E9}" type="sibTrans" cxnId="{B411A7D5-B77E-4558-AE75-840CEA5F9A74}">
      <dgm:prSet/>
      <dgm:spPr/>
      <dgm:t>
        <a:bodyPr/>
        <a:lstStyle/>
        <a:p>
          <a:endParaRPr lang="en-US"/>
        </a:p>
      </dgm:t>
    </dgm:pt>
    <dgm:pt modelId="{F638F0F0-8C7F-4421-9B31-65EC7D825083}">
      <dgm:prSet custT="1"/>
      <dgm:spPr/>
      <dgm:t>
        <a:bodyPr/>
        <a:lstStyle/>
        <a:p>
          <a:r>
            <a:rPr lang="en-US" sz="2000" dirty="0">
              <a:latin typeface="Raleway" panose="020B0503030101060003" pitchFamily="34" charset="0"/>
            </a:rPr>
            <a:t>Died: 1930</a:t>
          </a:r>
        </a:p>
      </dgm:t>
    </dgm:pt>
    <dgm:pt modelId="{E82CCB14-9131-45C0-A7B0-9F11A0B8EDAB}" type="parTrans" cxnId="{129FBB8B-A360-48C3-9C35-1B7749EE930F}">
      <dgm:prSet/>
      <dgm:spPr/>
      <dgm:t>
        <a:bodyPr/>
        <a:lstStyle/>
        <a:p>
          <a:endParaRPr lang="en-US"/>
        </a:p>
      </dgm:t>
    </dgm:pt>
    <dgm:pt modelId="{4D927711-EF59-42D0-ABBB-2B4FAE64DA4A}" type="sibTrans" cxnId="{129FBB8B-A360-48C3-9C35-1B7749EE930F}">
      <dgm:prSet/>
      <dgm:spPr/>
      <dgm:t>
        <a:bodyPr/>
        <a:lstStyle/>
        <a:p>
          <a:endParaRPr lang="en-US"/>
        </a:p>
      </dgm:t>
    </dgm:pt>
    <dgm:pt modelId="{0CC20A56-2B13-4CFC-B372-11816ECF0A5F}" type="pres">
      <dgm:prSet presAssocID="{6B49EAAC-5181-482A-973B-4F7B8007AE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D80380-BB96-409E-959F-E95F1CE4404B}" type="pres">
      <dgm:prSet presAssocID="{EAD10EE3-5A08-4F6B-8187-03F996B09F7F}" presName="hierRoot1" presStyleCnt="0"/>
      <dgm:spPr/>
    </dgm:pt>
    <dgm:pt modelId="{262F0685-AF25-4876-98AE-4E3953F1C79C}" type="pres">
      <dgm:prSet presAssocID="{EAD10EE3-5A08-4F6B-8187-03F996B09F7F}" presName="composite" presStyleCnt="0"/>
      <dgm:spPr/>
    </dgm:pt>
    <dgm:pt modelId="{6E83E4F1-10BA-4198-BBEF-234759C6D344}" type="pres">
      <dgm:prSet presAssocID="{EAD10EE3-5A08-4F6B-8187-03F996B09F7F}" presName="background" presStyleLbl="node0" presStyleIdx="0" presStyleCnt="4"/>
      <dgm:spPr/>
    </dgm:pt>
    <dgm:pt modelId="{4CFB25C5-31FB-49DF-B766-11CBBB7F00A4}" type="pres">
      <dgm:prSet presAssocID="{EAD10EE3-5A08-4F6B-8187-03F996B09F7F}" presName="text" presStyleLbl="fgAcc0" presStyleIdx="0" presStyleCnt="4">
        <dgm:presLayoutVars>
          <dgm:chPref val="3"/>
        </dgm:presLayoutVars>
      </dgm:prSet>
      <dgm:spPr/>
    </dgm:pt>
    <dgm:pt modelId="{6B643239-D6C7-45DC-A56A-F672AB7E1CA3}" type="pres">
      <dgm:prSet presAssocID="{EAD10EE3-5A08-4F6B-8187-03F996B09F7F}" presName="hierChild2" presStyleCnt="0"/>
      <dgm:spPr/>
    </dgm:pt>
    <dgm:pt modelId="{53ED0EAD-0540-47A5-AECF-41532F2D0E4B}" type="pres">
      <dgm:prSet presAssocID="{3B1FE7D2-B350-4EB9-B27E-55BF8F9AA6C9}" presName="hierRoot1" presStyleCnt="0"/>
      <dgm:spPr/>
    </dgm:pt>
    <dgm:pt modelId="{7700010E-DFE8-47BF-B009-FC5ED3260645}" type="pres">
      <dgm:prSet presAssocID="{3B1FE7D2-B350-4EB9-B27E-55BF8F9AA6C9}" presName="composite" presStyleCnt="0"/>
      <dgm:spPr/>
    </dgm:pt>
    <dgm:pt modelId="{C72A592A-DF01-4BA2-AB7C-D8AEE0617702}" type="pres">
      <dgm:prSet presAssocID="{3B1FE7D2-B350-4EB9-B27E-55BF8F9AA6C9}" presName="background" presStyleLbl="node0" presStyleIdx="1" presStyleCnt="4"/>
      <dgm:spPr/>
    </dgm:pt>
    <dgm:pt modelId="{E5EB0BAA-3EDD-4D26-9D70-03A3AEDC7674}" type="pres">
      <dgm:prSet presAssocID="{3B1FE7D2-B350-4EB9-B27E-55BF8F9AA6C9}" presName="text" presStyleLbl="fgAcc0" presStyleIdx="1" presStyleCnt="4">
        <dgm:presLayoutVars>
          <dgm:chPref val="3"/>
        </dgm:presLayoutVars>
      </dgm:prSet>
      <dgm:spPr/>
    </dgm:pt>
    <dgm:pt modelId="{9D8C5C13-7190-4F88-B0A0-E859AADF5A27}" type="pres">
      <dgm:prSet presAssocID="{3B1FE7D2-B350-4EB9-B27E-55BF8F9AA6C9}" presName="hierChild2" presStyleCnt="0"/>
      <dgm:spPr/>
    </dgm:pt>
    <dgm:pt modelId="{7F659FEB-FE8D-4FF6-926E-A40D2081C467}" type="pres">
      <dgm:prSet presAssocID="{8DBC81BF-6275-4F96-8872-DF73E80B1186}" presName="hierRoot1" presStyleCnt="0"/>
      <dgm:spPr/>
    </dgm:pt>
    <dgm:pt modelId="{91E3E47F-D037-4056-9015-B123898C2A9A}" type="pres">
      <dgm:prSet presAssocID="{8DBC81BF-6275-4F96-8872-DF73E80B1186}" presName="composite" presStyleCnt="0"/>
      <dgm:spPr/>
    </dgm:pt>
    <dgm:pt modelId="{7972BE26-59AB-4F06-AAD2-50FBE64A857F}" type="pres">
      <dgm:prSet presAssocID="{8DBC81BF-6275-4F96-8872-DF73E80B1186}" presName="background" presStyleLbl="node0" presStyleIdx="2" presStyleCnt="4"/>
      <dgm:spPr/>
    </dgm:pt>
    <dgm:pt modelId="{CA084108-FDFC-466B-80E6-DE782C29AAB5}" type="pres">
      <dgm:prSet presAssocID="{8DBC81BF-6275-4F96-8872-DF73E80B1186}" presName="text" presStyleLbl="fgAcc0" presStyleIdx="2" presStyleCnt="4">
        <dgm:presLayoutVars>
          <dgm:chPref val="3"/>
        </dgm:presLayoutVars>
      </dgm:prSet>
      <dgm:spPr/>
    </dgm:pt>
    <dgm:pt modelId="{727C08FD-2667-4A54-B13A-31418007BF6E}" type="pres">
      <dgm:prSet presAssocID="{8DBC81BF-6275-4F96-8872-DF73E80B1186}" presName="hierChild2" presStyleCnt="0"/>
      <dgm:spPr/>
    </dgm:pt>
    <dgm:pt modelId="{AA695511-D0FC-4A23-89B1-18A0E346C246}" type="pres">
      <dgm:prSet presAssocID="{F638F0F0-8C7F-4421-9B31-65EC7D825083}" presName="hierRoot1" presStyleCnt="0"/>
      <dgm:spPr/>
    </dgm:pt>
    <dgm:pt modelId="{0586CCE2-D15D-4CDC-9239-5AB4A80BF335}" type="pres">
      <dgm:prSet presAssocID="{F638F0F0-8C7F-4421-9B31-65EC7D825083}" presName="composite" presStyleCnt="0"/>
      <dgm:spPr/>
    </dgm:pt>
    <dgm:pt modelId="{48DBC26A-943F-4C43-93E6-0637A1B6B03D}" type="pres">
      <dgm:prSet presAssocID="{F638F0F0-8C7F-4421-9B31-65EC7D825083}" presName="background" presStyleLbl="node0" presStyleIdx="3" presStyleCnt="4"/>
      <dgm:spPr/>
    </dgm:pt>
    <dgm:pt modelId="{B0596DF9-1EC1-4DED-99C1-5A6383E8243C}" type="pres">
      <dgm:prSet presAssocID="{F638F0F0-8C7F-4421-9B31-65EC7D825083}" presName="text" presStyleLbl="fgAcc0" presStyleIdx="3" presStyleCnt="4">
        <dgm:presLayoutVars>
          <dgm:chPref val="3"/>
        </dgm:presLayoutVars>
      </dgm:prSet>
      <dgm:spPr/>
    </dgm:pt>
    <dgm:pt modelId="{7E47B6D6-3745-4988-9E6C-888858B0B030}" type="pres">
      <dgm:prSet presAssocID="{F638F0F0-8C7F-4421-9B31-65EC7D825083}" presName="hierChild2" presStyleCnt="0"/>
      <dgm:spPr/>
    </dgm:pt>
  </dgm:ptLst>
  <dgm:cxnLst>
    <dgm:cxn modelId="{19636E48-4888-4B18-BACE-41887854373E}" type="presOf" srcId="{3B1FE7D2-B350-4EB9-B27E-55BF8F9AA6C9}" destId="{E5EB0BAA-3EDD-4D26-9D70-03A3AEDC7674}" srcOrd="0" destOrd="0" presId="urn:microsoft.com/office/officeart/2005/8/layout/hierarchy1"/>
    <dgm:cxn modelId="{40F8EF48-0675-40DB-B17B-185FC6A52C90}" type="presOf" srcId="{6B49EAAC-5181-482A-973B-4F7B8007AE39}" destId="{0CC20A56-2B13-4CFC-B372-11816ECF0A5F}" srcOrd="0" destOrd="0" presId="urn:microsoft.com/office/officeart/2005/8/layout/hierarchy1"/>
    <dgm:cxn modelId="{48F04E6A-B252-4D94-AFEB-E9E73E6826A4}" srcId="{6B49EAAC-5181-482A-973B-4F7B8007AE39}" destId="{EAD10EE3-5A08-4F6B-8187-03F996B09F7F}" srcOrd="0" destOrd="0" parTransId="{A61632BD-744B-4836-9DE9-208B59C202C6}" sibTransId="{302ED902-E7D9-417C-B366-E285A621D8E9}"/>
    <dgm:cxn modelId="{F09B8351-B977-4464-9714-A568193C3380}" srcId="{6B49EAAC-5181-482A-973B-4F7B8007AE39}" destId="{3B1FE7D2-B350-4EB9-B27E-55BF8F9AA6C9}" srcOrd="1" destOrd="0" parTransId="{615C049A-E57F-47A5-81CD-19EB7C0E7AA7}" sibTransId="{817F3F11-7D8D-41AC-BCE2-008F9AF1E3F8}"/>
    <dgm:cxn modelId="{129FBB8B-A360-48C3-9C35-1B7749EE930F}" srcId="{6B49EAAC-5181-482A-973B-4F7B8007AE39}" destId="{F638F0F0-8C7F-4421-9B31-65EC7D825083}" srcOrd="3" destOrd="0" parTransId="{E82CCB14-9131-45C0-A7B0-9F11A0B8EDAB}" sibTransId="{4D927711-EF59-42D0-ABBB-2B4FAE64DA4A}"/>
    <dgm:cxn modelId="{348F4F90-DA70-4A2B-83E2-9B279CA2481A}" type="presOf" srcId="{F638F0F0-8C7F-4421-9B31-65EC7D825083}" destId="{B0596DF9-1EC1-4DED-99C1-5A6383E8243C}" srcOrd="0" destOrd="0" presId="urn:microsoft.com/office/officeart/2005/8/layout/hierarchy1"/>
    <dgm:cxn modelId="{454120D0-892B-467D-975A-98A619BE6D02}" type="presOf" srcId="{8DBC81BF-6275-4F96-8872-DF73E80B1186}" destId="{CA084108-FDFC-466B-80E6-DE782C29AAB5}" srcOrd="0" destOrd="0" presId="urn:microsoft.com/office/officeart/2005/8/layout/hierarchy1"/>
    <dgm:cxn modelId="{B411A7D5-B77E-4558-AE75-840CEA5F9A74}" srcId="{6B49EAAC-5181-482A-973B-4F7B8007AE39}" destId="{8DBC81BF-6275-4F96-8872-DF73E80B1186}" srcOrd="2" destOrd="0" parTransId="{2E5BA054-7C79-41E4-8903-F5E28AAC96A7}" sibTransId="{CFA1D94B-4B50-4C27-B622-99056713B8E9}"/>
    <dgm:cxn modelId="{2F4F36E0-E150-48E4-949D-E09A7C5E8060}" type="presOf" srcId="{EAD10EE3-5A08-4F6B-8187-03F996B09F7F}" destId="{4CFB25C5-31FB-49DF-B766-11CBBB7F00A4}" srcOrd="0" destOrd="0" presId="urn:microsoft.com/office/officeart/2005/8/layout/hierarchy1"/>
    <dgm:cxn modelId="{673FE2F0-3FF8-4FC5-BB92-08AC0576C6E6}" type="presParOf" srcId="{0CC20A56-2B13-4CFC-B372-11816ECF0A5F}" destId="{E2D80380-BB96-409E-959F-E95F1CE4404B}" srcOrd="0" destOrd="0" presId="urn:microsoft.com/office/officeart/2005/8/layout/hierarchy1"/>
    <dgm:cxn modelId="{BAE30085-D087-47F4-8C0C-413F8FEDBF6B}" type="presParOf" srcId="{E2D80380-BB96-409E-959F-E95F1CE4404B}" destId="{262F0685-AF25-4876-98AE-4E3953F1C79C}" srcOrd="0" destOrd="0" presId="urn:microsoft.com/office/officeart/2005/8/layout/hierarchy1"/>
    <dgm:cxn modelId="{EE6A3E6F-DC97-40F5-B792-9E18A4E5BCD0}" type="presParOf" srcId="{262F0685-AF25-4876-98AE-4E3953F1C79C}" destId="{6E83E4F1-10BA-4198-BBEF-234759C6D344}" srcOrd="0" destOrd="0" presId="urn:microsoft.com/office/officeart/2005/8/layout/hierarchy1"/>
    <dgm:cxn modelId="{545ECDEA-4448-40C2-81F5-4DE0091E19C9}" type="presParOf" srcId="{262F0685-AF25-4876-98AE-4E3953F1C79C}" destId="{4CFB25C5-31FB-49DF-B766-11CBBB7F00A4}" srcOrd="1" destOrd="0" presId="urn:microsoft.com/office/officeart/2005/8/layout/hierarchy1"/>
    <dgm:cxn modelId="{8DEF9B52-0D82-44E7-A9EE-155380025B24}" type="presParOf" srcId="{E2D80380-BB96-409E-959F-E95F1CE4404B}" destId="{6B643239-D6C7-45DC-A56A-F672AB7E1CA3}" srcOrd="1" destOrd="0" presId="urn:microsoft.com/office/officeart/2005/8/layout/hierarchy1"/>
    <dgm:cxn modelId="{631DD5D6-2F33-4B0A-9F89-9D91503A5EB7}" type="presParOf" srcId="{0CC20A56-2B13-4CFC-B372-11816ECF0A5F}" destId="{53ED0EAD-0540-47A5-AECF-41532F2D0E4B}" srcOrd="1" destOrd="0" presId="urn:microsoft.com/office/officeart/2005/8/layout/hierarchy1"/>
    <dgm:cxn modelId="{B73D381A-8A69-41EF-A920-8603069836A1}" type="presParOf" srcId="{53ED0EAD-0540-47A5-AECF-41532F2D0E4B}" destId="{7700010E-DFE8-47BF-B009-FC5ED3260645}" srcOrd="0" destOrd="0" presId="urn:microsoft.com/office/officeart/2005/8/layout/hierarchy1"/>
    <dgm:cxn modelId="{0C8BF39C-54AD-450C-811A-343C3E5C7424}" type="presParOf" srcId="{7700010E-DFE8-47BF-B009-FC5ED3260645}" destId="{C72A592A-DF01-4BA2-AB7C-D8AEE0617702}" srcOrd="0" destOrd="0" presId="urn:microsoft.com/office/officeart/2005/8/layout/hierarchy1"/>
    <dgm:cxn modelId="{94B8FCA4-4B0A-4C09-826D-276CED812289}" type="presParOf" srcId="{7700010E-DFE8-47BF-B009-FC5ED3260645}" destId="{E5EB0BAA-3EDD-4D26-9D70-03A3AEDC7674}" srcOrd="1" destOrd="0" presId="urn:microsoft.com/office/officeart/2005/8/layout/hierarchy1"/>
    <dgm:cxn modelId="{5D7F8776-A2BC-423F-9117-809F78D4BC26}" type="presParOf" srcId="{53ED0EAD-0540-47A5-AECF-41532F2D0E4B}" destId="{9D8C5C13-7190-4F88-B0A0-E859AADF5A27}" srcOrd="1" destOrd="0" presId="urn:microsoft.com/office/officeart/2005/8/layout/hierarchy1"/>
    <dgm:cxn modelId="{DEE1E6F2-EB87-4337-AF07-DF5208FFA0C0}" type="presParOf" srcId="{0CC20A56-2B13-4CFC-B372-11816ECF0A5F}" destId="{7F659FEB-FE8D-4FF6-926E-A40D2081C467}" srcOrd="2" destOrd="0" presId="urn:microsoft.com/office/officeart/2005/8/layout/hierarchy1"/>
    <dgm:cxn modelId="{D894ED41-6DDC-4695-AC78-6F2A41F87D69}" type="presParOf" srcId="{7F659FEB-FE8D-4FF6-926E-A40D2081C467}" destId="{91E3E47F-D037-4056-9015-B123898C2A9A}" srcOrd="0" destOrd="0" presId="urn:microsoft.com/office/officeart/2005/8/layout/hierarchy1"/>
    <dgm:cxn modelId="{E8AA0A79-5873-4858-BAC4-B30FBD4A7653}" type="presParOf" srcId="{91E3E47F-D037-4056-9015-B123898C2A9A}" destId="{7972BE26-59AB-4F06-AAD2-50FBE64A857F}" srcOrd="0" destOrd="0" presId="urn:microsoft.com/office/officeart/2005/8/layout/hierarchy1"/>
    <dgm:cxn modelId="{5BAEF6FB-A933-4F19-BEC5-C01E0DC626E2}" type="presParOf" srcId="{91E3E47F-D037-4056-9015-B123898C2A9A}" destId="{CA084108-FDFC-466B-80E6-DE782C29AAB5}" srcOrd="1" destOrd="0" presId="urn:microsoft.com/office/officeart/2005/8/layout/hierarchy1"/>
    <dgm:cxn modelId="{66E710C8-A78B-49AC-9AC3-19345A6E046C}" type="presParOf" srcId="{7F659FEB-FE8D-4FF6-926E-A40D2081C467}" destId="{727C08FD-2667-4A54-B13A-31418007BF6E}" srcOrd="1" destOrd="0" presId="urn:microsoft.com/office/officeart/2005/8/layout/hierarchy1"/>
    <dgm:cxn modelId="{1A79C234-6097-4507-BC12-D98B6F0012B2}" type="presParOf" srcId="{0CC20A56-2B13-4CFC-B372-11816ECF0A5F}" destId="{AA695511-D0FC-4A23-89B1-18A0E346C246}" srcOrd="3" destOrd="0" presId="urn:microsoft.com/office/officeart/2005/8/layout/hierarchy1"/>
    <dgm:cxn modelId="{9FCB08B1-79C5-4A49-AA46-AFCF570A7535}" type="presParOf" srcId="{AA695511-D0FC-4A23-89B1-18A0E346C246}" destId="{0586CCE2-D15D-4CDC-9239-5AB4A80BF335}" srcOrd="0" destOrd="0" presId="urn:microsoft.com/office/officeart/2005/8/layout/hierarchy1"/>
    <dgm:cxn modelId="{75AFBAD6-D001-4358-B2FD-C8E35E21CD60}" type="presParOf" srcId="{0586CCE2-D15D-4CDC-9239-5AB4A80BF335}" destId="{48DBC26A-943F-4C43-93E6-0637A1B6B03D}" srcOrd="0" destOrd="0" presId="urn:microsoft.com/office/officeart/2005/8/layout/hierarchy1"/>
    <dgm:cxn modelId="{6396FA96-348F-4E0D-AA07-E5FC3019CECC}" type="presParOf" srcId="{0586CCE2-D15D-4CDC-9239-5AB4A80BF335}" destId="{B0596DF9-1EC1-4DED-99C1-5A6383E8243C}" srcOrd="1" destOrd="0" presId="urn:microsoft.com/office/officeart/2005/8/layout/hierarchy1"/>
    <dgm:cxn modelId="{BC830DA7-9013-46F2-A043-9A5DE494812C}" type="presParOf" srcId="{AA695511-D0FC-4A23-89B1-18A0E346C246}" destId="{7E47B6D6-3745-4988-9E6C-888858B0B0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3E4F1-10BA-4198-BBEF-234759C6D344}">
      <dsp:nvSpPr>
        <dsp:cNvPr id="0" name=""/>
        <dsp:cNvSpPr/>
      </dsp:nvSpPr>
      <dsp:spPr>
        <a:xfrm>
          <a:off x="2819" y="966005"/>
          <a:ext cx="2012910" cy="1278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B25C5-31FB-49DF-B766-11CBBB7F00A4}">
      <dsp:nvSpPr>
        <dsp:cNvPr id="0" name=""/>
        <dsp:cNvSpPr/>
      </dsp:nvSpPr>
      <dsp:spPr>
        <a:xfrm>
          <a:off x="226475" y="1178479"/>
          <a:ext cx="2012910" cy="1278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aleway" panose="020B0503030101060003" pitchFamily="34" charset="0"/>
              <a:cs typeface="Raavi" panose="020B0502040204020203" pitchFamily="34" charset="0"/>
            </a:rPr>
            <a:t>Born: 1855 in Bunbury</a:t>
          </a:r>
        </a:p>
      </dsp:txBody>
      <dsp:txXfrm>
        <a:off x="263912" y="1215916"/>
        <a:ext cx="1938036" cy="1203324"/>
      </dsp:txXfrm>
    </dsp:sp>
    <dsp:sp modelId="{C72A592A-DF01-4BA2-AB7C-D8AEE0617702}">
      <dsp:nvSpPr>
        <dsp:cNvPr id="0" name=""/>
        <dsp:cNvSpPr/>
      </dsp:nvSpPr>
      <dsp:spPr>
        <a:xfrm>
          <a:off x="2463043" y="966005"/>
          <a:ext cx="2012910" cy="1278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EB0BAA-3EDD-4D26-9D70-03A3AEDC7674}">
      <dsp:nvSpPr>
        <dsp:cNvPr id="0" name=""/>
        <dsp:cNvSpPr/>
      </dsp:nvSpPr>
      <dsp:spPr>
        <a:xfrm>
          <a:off x="2686699" y="1178479"/>
          <a:ext cx="2012910" cy="1278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aleway" panose="020B0503030101060003" pitchFamily="34" charset="0"/>
            </a:rPr>
            <a:t>Began teaching in </a:t>
          </a:r>
          <a:r>
            <a:rPr lang="en-US" sz="2000" kern="1200" dirty="0" err="1">
              <a:latin typeface="Raleway" panose="020B0503030101060003" pitchFamily="34" charset="0"/>
            </a:rPr>
            <a:t>Dardanup</a:t>
          </a:r>
          <a:r>
            <a:rPr lang="en-US" sz="2000" kern="1200" dirty="0">
              <a:latin typeface="Raleway" panose="020B0503030101060003" pitchFamily="34" charset="0"/>
            </a:rPr>
            <a:t> in 1871</a:t>
          </a:r>
        </a:p>
      </dsp:txBody>
      <dsp:txXfrm>
        <a:off x="2724136" y="1215916"/>
        <a:ext cx="1938036" cy="1203324"/>
      </dsp:txXfrm>
    </dsp:sp>
    <dsp:sp modelId="{7972BE26-59AB-4F06-AAD2-50FBE64A857F}">
      <dsp:nvSpPr>
        <dsp:cNvPr id="0" name=""/>
        <dsp:cNvSpPr/>
      </dsp:nvSpPr>
      <dsp:spPr>
        <a:xfrm>
          <a:off x="4923266" y="966005"/>
          <a:ext cx="2012910" cy="1278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84108-FDFC-466B-80E6-DE782C29AAB5}">
      <dsp:nvSpPr>
        <dsp:cNvPr id="0" name=""/>
        <dsp:cNvSpPr/>
      </dsp:nvSpPr>
      <dsp:spPr>
        <a:xfrm>
          <a:off x="5146923" y="1178479"/>
          <a:ext cx="2012910" cy="1278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aleway" panose="020B0503030101060003" pitchFamily="34" charset="0"/>
            </a:rPr>
            <a:t>Professed as a Mercy nun:  1880</a:t>
          </a:r>
        </a:p>
      </dsp:txBody>
      <dsp:txXfrm>
        <a:off x="5184360" y="1215916"/>
        <a:ext cx="1938036" cy="1203324"/>
      </dsp:txXfrm>
    </dsp:sp>
    <dsp:sp modelId="{48DBC26A-943F-4C43-93E6-0637A1B6B03D}">
      <dsp:nvSpPr>
        <dsp:cNvPr id="0" name=""/>
        <dsp:cNvSpPr/>
      </dsp:nvSpPr>
      <dsp:spPr>
        <a:xfrm>
          <a:off x="7383490" y="966005"/>
          <a:ext cx="2012910" cy="1278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96DF9-1EC1-4DED-99C1-5A6383E8243C}">
      <dsp:nvSpPr>
        <dsp:cNvPr id="0" name=""/>
        <dsp:cNvSpPr/>
      </dsp:nvSpPr>
      <dsp:spPr>
        <a:xfrm>
          <a:off x="7607147" y="1178479"/>
          <a:ext cx="2012910" cy="1278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aleway" panose="020B0503030101060003" pitchFamily="34" charset="0"/>
            </a:rPr>
            <a:t>Died: 1930</a:t>
          </a:r>
        </a:p>
      </dsp:txBody>
      <dsp:txXfrm>
        <a:off x="7644584" y="1215916"/>
        <a:ext cx="1938036" cy="120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4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1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6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2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5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7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A826771-8FEE-CC03-1814-6D1D5FBE9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56242" y="973668"/>
            <a:ext cx="8759131" cy="7069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Raleway" panose="020B0503030101060003" pitchFamily="34" charset="0"/>
              </a:rPr>
              <a:t>Biography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68B01B0D-2A25-4876-8560-29E422DDA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51730"/>
              </p:ext>
            </p:extLst>
          </p:nvPr>
        </p:nvGraphicFramePr>
        <p:xfrm>
          <a:off x="1288187" y="2324101"/>
          <a:ext cx="962287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anose="020B0503030101060003" pitchFamily="34" charset="0"/>
              </a:rPr>
              <a:t>Life as a Mercy Sister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F6AA8-F49E-4B31-94DE-AB2E86C0FE8C}"/>
              </a:ext>
            </a:extLst>
          </p:cNvPr>
          <p:cNvSpPr txBox="1"/>
          <p:nvPr/>
        </p:nvSpPr>
        <p:spPr>
          <a:xfrm>
            <a:off x="1055440" y="2492896"/>
            <a:ext cx="1008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Raleway" panose="020B0503030101060003" pitchFamily="34" charset="0"/>
              </a:rPr>
              <a:t>After professing as a Mercy nun, Sr Angela Costello was sent to St Vincent’s Boys’ Orphanage in Subiaco where she taught for 14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Raleway" panose="020B0503030101060003" pitchFamily="34" charset="0"/>
              </a:rPr>
              <a:t>She was appointed as Mother Superior to the Bunbury Convent in 1897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Raleway" panose="020B0503030101060003" pitchFamily="34" charset="0"/>
              </a:rPr>
              <a:t>1899 Sacred Heart High School in Bunbury was opened under Sr Angela’s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Raleway" panose="020B0503030101060003" pitchFamily="34" charset="0"/>
              </a:rPr>
              <a:t>She remained as Reverend Mother or Mother Assistant of the Bunbury Convent until 1928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anose="020B0503030101060003" pitchFamily="34" charset="0"/>
              </a:rPr>
              <a:t>Skills and Attributes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7063" y="2241899"/>
            <a:ext cx="4828032" cy="576262"/>
          </a:xfrm>
        </p:spPr>
        <p:txBody>
          <a:bodyPr/>
          <a:lstStyle/>
          <a:p>
            <a:r>
              <a:rPr lang="en-US" sz="2800" b="1" dirty="0">
                <a:latin typeface="Raleway" panose="020B0503030101060003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1934" y="2818161"/>
            <a:ext cx="5734066" cy="28437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Raleway" panose="020B0503030101060003" pitchFamily="34" charset="0"/>
              </a:rPr>
              <a:t>First Mother Superior of the Mercy Convent in Bunbury</a:t>
            </a:r>
          </a:p>
          <a:p>
            <a:r>
              <a:rPr lang="en-US" sz="2400" dirty="0">
                <a:latin typeface="Raleway" panose="020B0503030101060003" pitchFamily="34" charset="0"/>
              </a:rPr>
              <a:t>Established Sacred Heart High School</a:t>
            </a:r>
          </a:p>
          <a:p>
            <a:r>
              <a:rPr lang="en-US" sz="2400" dirty="0">
                <a:latin typeface="Raleway" panose="020B0503030101060003" pitchFamily="34" charset="0"/>
              </a:rPr>
              <a:t>Led a number of building programs which expanded the convent and school buildings</a:t>
            </a:r>
          </a:p>
          <a:p>
            <a:r>
              <a:rPr lang="en-US" sz="2400" dirty="0">
                <a:latin typeface="Raleway" panose="020B0503030101060003" pitchFamily="34" charset="0"/>
              </a:rPr>
              <a:t>Voted in as Reverend Mother or Mother Assistant until 1928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5839" y="2241899"/>
            <a:ext cx="4828032" cy="576262"/>
          </a:xfrm>
        </p:spPr>
        <p:txBody>
          <a:bodyPr/>
          <a:lstStyle/>
          <a:p>
            <a:r>
              <a:rPr lang="en-US" sz="2800" b="1" dirty="0">
                <a:latin typeface="Raleway" panose="020B0503030101060003" pitchFamily="34" charset="0"/>
              </a:rPr>
              <a:t>Attributes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08711" y="2880424"/>
            <a:ext cx="4825160" cy="285431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Raleway" panose="020B0503030101060003" pitchFamily="34" charset="0"/>
              </a:rPr>
              <a:t>Strong motivator</a:t>
            </a:r>
          </a:p>
          <a:p>
            <a:r>
              <a:rPr lang="en-US" sz="2400" dirty="0">
                <a:latin typeface="Raleway" panose="020B0503030101060003" pitchFamily="34" charset="0"/>
              </a:rPr>
              <a:t>Respected for her integrity and administrative ability</a:t>
            </a:r>
          </a:p>
          <a:p>
            <a:r>
              <a:rPr lang="en-US" sz="2400" dirty="0">
                <a:latin typeface="Raleway" panose="020B0503030101060003" pitchFamily="34" charset="0"/>
              </a:rPr>
              <a:t>Accomplished teacher</a:t>
            </a:r>
          </a:p>
          <a:p>
            <a:r>
              <a:rPr lang="en-US" sz="2400" dirty="0">
                <a:latin typeface="Raleway" panose="020B0503030101060003" pitchFamily="34" charset="0"/>
              </a:rPr>
              <a:t>Firm disciplinarian</a:t>
            </a:r>
          </a:p>
          <a:p>
            <a:r>
              <a:rPr lang="en-US" sz="2400" dirty="0">
                <a:latin typeface="Raleway" panose="020B0503030101060003" pitchFamily="34" charset="0"/>
              </a:rPr>
              <a:t>Maintained high academic standards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Raleway" panose="020B0503030101060003" pitchFamily="34" charset="0"/>
              </a:rPr>
              <a:t>Prayer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CEA85-E522-4776-B53C-733759DC1C6A}"/>
              </a:ext>
            </a:extLst>
          </p:cNvPr>
          <p:cNvSpPr txBox="1"/>
          <p:nvPr/>
        </p:nvSpPr>
        <p:spPr>
          <a:xfrm>
            <a:off x="5117809" y="1120676"/>
            <a:ext cx="70094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  <a:p>
            <a:pPr algn="l" rtl="0" fontAlgn="base"/>
            <a:r>
              <a:rPr lang="en-AU" sz="3200" b="0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Lord, </a:t>
            </a:r>
          </a:p>
          <a:p>
            <a:pPr algn="l" rtl="0" fontAlgn="base"/>
            <a:r>
              <a:rPr lang="en-AU" sz="3200" b="0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Sr Angela Costello was a motivating force in establishing Mercy education in the south-west region, particularly in Dardanup and Bunbury.  </a:t>
            </a:r>
          </a:p>
          <a:p>
            <a:pPr algn="l" rtl="0" fontAlgn="base"/>
            <a:r>
              <a:rPr lang="en-AU" sz="3200" b="0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She encouraged her students by setting high standards and showed a genuine love for the poor.  </a:t>
            </a:r>
            <a:endParaRPr lang="en-AU" sz="3200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Raleway" panose="020B0503030101060003" pitchFamily="34" charset="0"/>
              </a:rPr>
              <a:t>Prayer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CEA85-E522-4776-B53C-733759DC1C6A}"/>
              </a:ext>
            </a:extLst>
          </p:cNvPr>
          <p:cNvSpPr txBox="1"/>
          <p:nvPr/>
        </p:nvSpPr>
        <p:spPr>
          <a:xfrm>
            <a:off x="5116838" y="1139519"/>
            <a:ext cx="70094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  <a:p>
            <a:pPr fontAlgn="base"/>
            <a:r>
              <a:rPr lang="en-AU" sz="3200" b="0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Inspire us to follow the example of Sister Costello by encouraging others through our words and actions.  </a:t>
            </a:r>
            <a:endParaRPr lang="en-AU" sz="3200" dirty="0">
              <a:solidFill>
                <a:srgbClr val="000000"/>
              </a:solidFill>
              <a:latin typeface="Raleway" panose="020B0503030101060003" pitchFamily="34" charset="0"/>
            </a:endParaRPr>
          </a:p>
          <a:p>
            <a:pPr algn="l" rtl="0" fontAlgn="base"/>
            <a:r>
              <a:rPr lang="en-AU" sz="3200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May we show people that they are </a:t>
            </a:r>
            <a:r>
              <a:rPr lang="en-AU" sz="3200" dirty="0">
                <a:solidFill>
                  <a:srgbClr val="000000"/>
                </a:solidFill>
                <a:latin typeface="Raleway" panose="020B0503030101060003" pitchFamily="34" charset="0"/>
              </a:rPr>
              <a:t>valued, loved and appreciated for who they are.  </a:t>
            </a:r>
            <a:endParaRPr lang="en-AU" sz="3200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pPr algn="l" rtl="0" fontAlgn="base"/>
            <a:r>
              <a:rPr lang="en-AU" sz="3200" b="0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Amen </a:t>
            </a:r>
            <a:endParaRPr lang="en-AU" sz="3200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pPr algn="l" rtl="0" fontAlgn="base"/>
            <a:r>
              <a:rPr lang="en-AU" sz="3200" b="0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Our Lady of Mercy, pray for us. </a:t>
            </a:r>
            <a:endParaRPr lang="en-AU" sz="3200" dirty="0">
              <a:latin typeface="Raleway" panose="020B0503030101060003" pitchFamily="34" charset="0"/>
            </a:endParaRP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344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</TotalTime>
  <Words>240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Raleway</vt:lpstr>
      <vt:lpstr>Wingdings 3</vt:lpstr>
      <vt:lpstr>Ion Boardroom</vt:lpstr>
      <vt:lpstr>PowerPoint Presentation</vt:lpstr>
      <vt:lpstr>Biography</vt:lpstr>
      <vt:lpstr>Life as a Mercy Sister</vt:lpstr>
      <vt:lpstr>Skills and Attributes</vt:lpstr>
      <vt:lpstr>Prayer</vt:lpstr>
      <vt:lpstr>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Angela Costello</dc:title>
  <dc:creator>Karyn Cronin (Our Lady of Mercy College - Australind)</dc:creator>
  <cp:lastModifiedBy>Karyn Cronin (Our Lady of Mercy College - Australind)</cp:lastModifiedBy>
  <cp:revision>1</cp:revision>
  <dcterms:created xsi:type="dcterms:W3CDTF">2023-02-05T07:36:28Z</dcterms:created>
  <dcterms:modified xsi:type="dcterms:W3CDTF">2023-02-05T08:37:16Z</dcterms:modified>
</cp:coreProperties>
</file>