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6C6EB-F3C1-42D8-BAEC-6BE219E862A3}" v="6" dt="2023-02-05T08:48:44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05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1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69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89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48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79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29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57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7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3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86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8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70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11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41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38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33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57F1-6775-4B16-9A0C-F31D0958FA86}" type="datetimeFigureOut">
              <a:rPr lang="en-AU" smtClean="0"/>
              <a:t>20/04/2023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95F4-E9E6-4C3E-A593-2EC83E34A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820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378268-173C-4C67-AF66-98482F20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B94371-1ED5-46C9-92CB-009E55DBB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E975A1-5008-46D0-B573-A424564CB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59A320-8768-45B7-97A8-030AB958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23649-102C-2FAC-4CFF-793C27FBC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38" b="36320"/>
          <a:stretch/>
        </p:blipFill>
        <p:spPr>
          <a:xfrm>
            <a:off x="0" y="0"/>
            <a:ext cx="12172537" cy="70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ECC4-FF0D-43CD-978F-F701F598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Raleway" panose="020B0503030101060003" pitchFamily="34" charset="0"/>
              </a:rPr>
              <a:t>Biography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5ED-E9D1-4558-A3CC-F6301A2B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70139" cy="4305467"/>
          </a:xfrm>
        </p:spPr>
        <p:txBody>
          <a:bodyPr>
            <a:normAutofit lnSpcReduction="10000"/>
          </a:bodyPr>
          <a:lstStyle/>
          <a:p>
            <a:r>
              <a:rPr lang="en-AU" sz="2800" dirty="0">
                <a:latin typeface="Raleway" panose="020B0503030101060003" pitchFamily="34" charset="0"/>
              </a:rPr>
              <a:t>Born: in 1778</a:t>
            </a:r>
          </a:p>
          <a:p>
            <a:endParaRPr lang="en-AU" sz="2800" dirty="0">
              <a:latin typeface="Raleway" panose="020B0503030101060003" pitchFamily="34" charset="0"/>
            </a:endParaRPr>
          </a:p>
          <a:p>
            <a:r>
              <a:rPr lang="en-AU" sz="2800" dirty="0">
                <a:latin typeface="Raleway" panose="020B0503030101060003" pitchFamily="34" charset="0"/>
              </a:rPr>
              <a:t>In 1827 she established the House of Mercy in Dublin, Ireland, to shelter homeless women, reach out to sick and dying, educate the poor</a:t>
            </a:r>
          </a:p>
          <a:p>
            <a:endParaRPr lang="en-AU" sz="2800" dirty="0">
              <a:latin typeface="Raleway" panose="020B0503030101060003" pitchFamily="34" charset="0"/>
            </a:endParaRPr>
          </a:p>
          <a:p>
            <a:r>
              <a:rPr lang="en-AU" sz="2800" dirty="0">
                <a:latin typeface="Raleway" panose="020B0503030101060003" pitchFamily="34" charset="0"/>
              </a:rPr>
              <a:t>Founded the Sisters of Mercy in 1831</a:t>
            </a:r>
          </a:p>
          <a:p>
            <a:endParaRPr lang="en-AU" sz="2800" dirty="0">
              <a:latin typeface="Raleway" panose="020B0503030101060003" pitchFamily="34" charset="0"/>
            </a:endParaRPr>
          </a:p>
          <a:p>
            <a:r>
              <a:rPr lang="en-AU" sz="2800" dirty="0">
                <a:latin typeface="Raleway" panose="020B0503030101060003" pitchFamily="34" charset="0"/>
              </a:rPr>
              <a:t>Died: 1841</a:t>
            </a:r>
          </a:p>
        </p:txBody>
      </p:sp>
    </p:spTree>
    <p:extLst>
      <p:ext uri="{BB962C8B-B14F-4D97-AF65-F5344CB8AC3E}">
        <p14:creationId xmlns:p14="http://schemas.microsoft.com/office/powerpoint/2010/main" val="224106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597B-DE2A-46C5-8E7C-56B23396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Raleway" panose="020B0503030101060003" pitchFamily="34" charset="0"/>
              </a:rPr>
              <a:t>Beliefs About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5FA3-DF68-4199-89E0-9B42CF75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Raleway" panose="020B0503030101060003" pitchFamily="34" charset="0"/>
              </a:rPr>
              <a:t>Education empowers people</a:t>
            </a:r>
          </a:p>
          <a:p>
            <a:pPr marL="0" indent="0">
              <a:buNone/>
            </a:pPr>
            <a:endParaRPr lang="en-AU" sz="2800" dirty="0">
              <a:latin typeface="Raleway" panose="020B0503030101060003" pitchFamily="34" charset="0"/>
            </a:endParaRPr>
          </a:p>
          <a:p>
            <a:r>
              <a:rPr lang="en-AU" sz="2800" dirty="0">
                <a:latin typeface="Raleway" panose="020B0503030101060003" pitchFamily="34" charset="0"/>
              </a:rPr>
              <a:t>Students learn from the example set by their teachers</a:t>
            </a:r>
          </a:p>
          <a:p>
            <a:endParaRPr lang="en-AU" sz="2800" dirty="0">
              <a:latin typeface="Raleway" panose="020B0503030101060003" pitchFamily="34" charset="0"/>
            </a:endParaRPr>
          </a:p>
          <a:p>
            <a:r>
              <a:rPr lang="en-AU" sz="2800" dirty="0">
                <a:latin typeface="Raleway" panose="020B0503030101060003" pitchFamily="34" charset="0"/>
              </a:rPr>
              <a:t>Religious instruction was also important – focussing on FAITH, HOPE and LOVE.</a:t>
            </a:r>
          </a:p>
        </p:txBody>
      </p:sp>
    </p:spTree>
    <p:extLst>
      <p:ext uri="{BB962C8B-B14F-4D97-AF65-F5344CB8AC3E}">
        <p14:creationId xmlns:p14="http://schemas.microsoft.com/office/powerpoint/2010/main" val="37146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1D35-F4B9-46F4-B4FE-EEC92DCD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Raleway" panose="020B0503030101060003" pitchFamily="34" charset="0"/>
              </a:rPr>
              <a:t>Her Legacy (what has she left behind?)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FE2A-8F43-46DB-AF37-92518648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>
                <a:latin typeface="Raleway" panose="020B0503030101060003" pitchFamily="34" charset="0"/>
              </a:rPr>
              <a:t>Today there are:</a:t>
            </a:r>
          </a:p>
          <a:p>
            <a:r>
              <a:rPr lang="en-AU" sz="2800" dirty="0">
                <a:latin typeface="Raleway" panose="020B0503030101060003" pitchFamily="34" charset="0"/>
              </a:rPr>
              <a:t>Mercy Sisters who work in over 30 countries world wide</a:t>
            </a:r>
          </a:p>
          <a:p>
            <a:pPr marL="0" indent="0">
              <a:buNone/>
            </a:pPr>
            <a:endParaRPr lang="en-AU" sz="2800" dirty="0">
              <a:latin typeface="Raleway" panose="020B0503030101060003" pitchFamily="34" charset="0"/>
            </a:endParaRPr>
          </a:p>
          <a:p>
            <a:r>
              <a:rPr lang="en-AU" sz="2800" dirty="0">
                <a:latin typeface="Raleway" panose="020B0503030101060003" pitchFamily="34" charset="0"/>
              </a:rPr>
              <a:t>They work in education, health care, welfare, provide religious support and run environmental programs.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680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4E8F-208F-41D9-96AC-EF525AB8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Raleway" panose="020B0503030101060003" pitchFamily="34" charset="0"/>
              </a:rPr>
              <a:t>McAuley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E077E-8996-6893-8341-7373E87490EB}"/>
              </a:ext>
            </a:extLst>
          </p:cNvPr>
          <p:cNvSpPr txBox="1"/>
          <p:nvPr/>
        </p:nvSpPr>
        <p:spPr>
          <a:xfrm>
            <a:off x="523335" y="2248780"/>
            <a:ext cx="10575985" cy="3855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Venerable Catherine McAuley had deep faith in You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used her resources to address the poverty and injustices she saw around her.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Catherine, stir in us, the gift of love.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us wisdom to see those who need our help,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us understanding to hear the voices of those who are disadvantaged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us courage and strength to walk the path of justice and integrity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 help us to continue the work that Catherine began all those years ago.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4747557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</TotalTime>
  <Words>206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Raleway</vt:lpstr>
      <vt:lpstr>Trebuchet MS</vt:lpstr>
      <vt:lpstr>Berlin</vt:lpstr>
      <vt:lpstr>PowerPoint Presentation</vt:lpstr>
      <vt:lpstr>Biography</vt:lpstr>
      <vt:lpstr>Beliefs About Education</vt:lpstr>
      <vt:lpstr>Her Legacy (what has she left behind?)</vt:lpstr>
      <vt:lpstr>McAuley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Catherine McAuley</dc:title>
  <dc:creator>Karyn Cronin (Our Lady of Mercy College - Australind)</dc:creator>
  <cp:lastModifiedBy>Karyn Cronin (Our Lady of Mercy College - Australind)</cp:lastModifiedBy>
  <cp:revision>5</cp:revision>
  <dcterms:created xsi:type="dcterms:W3CDTF">2022-01-31T05:22:00Z</dcterms:created>
  <dcterms:modified xsi:type="dcterms:W3CDTF">2023-04-20T03:49:53Z</dcterms:modified>
</cp:coreProperties>
</file>