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1" r:id="rId3"/>
    <p:sldId id="258" r:id="rId4"/>
    <p:sldId id="259"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994F93-C425-4853-B28F-A23AC047E038}" v="27" dt="2024-05-05T06:58:54.4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384" y="92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yn Cronin (Our Lady of Mercy College - Australind)" userId="0033b892-7626-4b69-ae17-14c957943c64" providerId="ADAL" clId="{3E994F93-C425-4853-B28F-A23AC047E038}"/>
    <pc:docChg chg="undo custSel addSld modSld">
      <pc:chgData name="Karyn Cronin (Our Lady of Mercy College - Australind)" userId="0033b892-7626-4b69-ae17-14c957943c64" providerId="ADAL" clId="{3E994F93-C425-4853-B28F-A23AC047E038}" dt="2024-05-05T07:35:48.818" v="803" actId="20577"/>
      <pc:docMkLst>
        <pc:docMk/>
      </pc:docMkLst>
      <pc:sldChg chg="modSp mod setBg">
        <pc:chgData name="Karyn Cronin (Our Lady of Mercy College - Australind)" userId="0033b892-7626-4b69-ae17-14c957943c64" providerId="ADAL" clId="{3E994F93-C425-4853-B28F-A23AC047E038}" dt="2024-05-05T07:00:53.204" v="161" actId="14100"/>
        <pc:sldMkLst>
          <pc:docMk/>
          <pc:sldMk cId="0" sldId="256"/>
        </pc:sldMkLst>
        <pc:picChg chg="mod">
          <ac:chgData name="Karyn Cronin (Our Lady of Mercy College - Australind)" userId="0033b892-7626-4b69-ae17-14c957943c64" providerId="ADAL" clId="{3E994F93-C425-4853-B28F-A23AC047E038}" dt="2024-05-05T07:00:53.204" v="161" actId="14100"/>
          <ac:picMkLst>
            <pc:docMk/>
            <pc:sldMk cId="0" sldId="256"/>
            <ac:picMk id="3" creationId="{0378AF82-E73B-1F51-8A9E-4307DD33D841}"/>
          </ac:picMkLst>
        </pc:picChg>
      </pc:sldChg>
      <pc:sldChg chg="addSp delSp modSp mod setBg delDesignElem">
        <pc:chgData name="Karyn Cronin (Our Lady of Mercy College - Australind)" userId="0033b892-7626-4b69-ae17-14c957943c64" providerId="ADAL" clId="{3E994F93-C425-4853-B28F-A23AC047E038}" dt="2024-05-05T06:58:10.717" v="158"/>
        <pc:sldMkLst>
          <pc:docMk/>
          <pc:sldMk cId="0" sldId="258"/>
        </pc:sldMkLst>
        <pc:spChg chg="mod">
          <ac:chgData name="Karyn Cronin (Our Lady of Mercy College - Australind)" userId="0033b892-7626-4b69-ae17-14c957943c64" providerId="ADAL" clId="{3E994F93-C425-4853-B28F-A23AC047E038}" dt="2024-05-05T06:54:43.705" v="130" actId="20577"/>
          <ac:spMkLst>
            <pc:docMk/>
            <pc:sldMk cId="0" sldId="258"/>
            <ac:spMk id="2" creationId="{234AB275-705E-EC41-E34C-72C87E707D80}"/>
          </ac:spMkLst>
        </pc:spChg>
        <pc:spChg chg="add del mod">
          <ac:chgData name="Karyn Cronin (Our Lady of Mercy College - Australind)" userId="0033b892-7626-4b69-ae17-14c957943c64" providerId="ADAL" clId="{3E994F93-C425-4853-B28F-A23AC047E038}" dt="2024-05-05T06:53:39.501" v="102" actId="14100"/>
          <ac:spMkLst>
            <pc:docMk/>
            <pc:sldMk cId="0" sldId="258"/>
            <ac:spMk id="3" creationId="{2E6DE6CA-D421-A53A-E32B-5708C39F1293}"/>
          </ac:spMkLst>
        </pc:spChg>
        <pc:spChg chg="add del">
          <ac:chgData name="Karyn Cronin (Our Lady of Mercy College - Australind)" userId="0033b892-7626-4b69-ae17-14c957943c64" providerId="ADAL" clId="{3E994F93-C425-4853-B28F-A23AC047E038}" dt="2024-05-05T06:58:10.717" v="158"/>
          <ac:spMkLst>
            <pc:docMk/>
            <pc:sldMk cId="0" sldId="258"/>
            <ac:spMk id="6" creationId="{290FE681-1E05-478A-89DC-5F7AB37CFD77}"/>
          </ac:spMkLst>
        </pc:spChg>
        <pc:spChg chg="add del">
          <ac:chgData name="Karyn Cronin (Our Lady of Mercy College - Australind)" userId="0033b892-7626-4b69-ae17-14c957943c64" providerId="ADAL" clId="{3E994F93-C425-4853-B28F-A23AC047E038}" dt="2024-05-05T06:46:02.260" v="41"/>
          <ac:spMkLst>
            <pc:docMk/>
            <pc:sldMk cId="0" sldId="258"/>
            <ac:spMk id="8" creationId="{7509B08A-C1EC-478C-86AF-60ADE06D9BBB}"/>
          </ac:spMkLst>
        </pc:spChg>
        <pc:spChg chg="add del">
          <ac:chgData name="Karyn Cronin (Our Lady of Mercy College - Australind)" userId="0033b892-7626-4b69-ae17-14c957943c64" providerId="ADAL" clId="{3E994F93-C425-4853-B28F-A23AC047E038}" dt="2024-05-05T06:46:02.260" v="41"/>
          <ac:spMkLst>
            <pc:docMk/>
            <pc:sldMk cId="0" sldId="258"/>
            <ac:spMk id="10" creationId="{221CC330-4259-4C32-BF8B-5FE13FFABB3A}"/>
          </ac:spMkLst>
        </pc:spChg>
        <pc:graphicFrameChg chg="add del">
          <ac:chgData name="Karyn Cronin (Our Lady of Mercy College - Australind)" userId="0033b892-7626-4b69-ae17-14c957943c64" providerId="ADAL" clId="{3E994F93-C425-4853-B28F-A23AC047E038}" dt="2024-05-05T06:40:06.102" v="18" actId="26606"/>
          <ac:graphicFrameMkLst>
            <pc:docMk/>
            <pc:sldMk cId="0" sldId="258"/>
            <ac:graphicFrameMk id="5" creationId="{C4A8804C-0554-FC02-1461-489CA568FD80}"/>
          </ac:graphicFrameMkLst>
        </pc:graphicFrameChg>
        <pc:graphicFrameChg chg="add del">
          <ac:chgData name="Karyn Cronin (Our Lady of Mercy College - Australind)" userId="0033b892-7626-4b69-ae17-14c957943c64" providerId="ADAL" clId="{3E994F93-C425-4853-B28F-A23AC047E038}" dt="2024-05-05T06:40:08.489" v="20" actId="26606"/>
          <ac:graphicFrameMkLst>
            <pc:docMk/>
            <pc:sldMk cId="0" sldId="258"/>
            <ac:graphicFrameMk id="7" creationId="{D2CABB44-D8DE-E44C-5571-C7093E85AEF7}"/>
          </ac:graphicFrameMkLst>
        </pc:graphicFrameChg>
        <pc:graphicFrameChg chg="add del">
          <ac:chgData name="Karyn Cronin (Our Lady of Mercy College - Australind)" userId="0033b892-7626-4b69-ae17-14c957943c64" providerId="ADAL" clId="{3E994F93-C425-4853-B28F-A23AC047E038}" dt="2024-05-05T06:42:33.233" v="31" actId="26606"/>
          <ac:graphicFrameMkLst>
            <pc:docMk/>
            <pc:sldMk cId="0" sldId="258"/>
            <ac:graphicFrameMk id="9" creationId="{70D58FC8-9573-3609-D245-5065B48FFD8D}"/>
          </ac:graphicFrameMkLst>
        </pc:graphicFrameChg>
        <pc:cxnChg chg="add del">
          <ac:chgData name="Karyn Cronin (Our Lady of Mercy College - Australind)" userId="0033b892-7626-4b69-ae17-14c957943c64" providerId="ADAL" clId="{3E994F93-C425-4853-B28F-A23AC047E038}" dt="2024-05-05T06:58:10.717" v="158"/>
          <ac:cxnSpMkLst>
            <pc:docMk/>
            <pc:sldMk cId="0" sldId="258"/>
            <ac:cxnSpMk id="11" creationId="{2E2F21DC-5F0E-42CF-B89C-C1E25E175CB8}"/>
          </ac:cxnSpMkLst>
        </pc:cxnChg>
      </pc:sldChg>
      <pc:sldChg chg="addSp delSp modSp mod setBg setClrOvrMap delDesignElem">
        <pc:chgData name="Karyn Cronin (Our Lady of Mercy College - Australind)" userId="0033b892-7626-4b69-ae17-14c957943c64" providerId="ADAL" clId="{3E994F93-C425-4853-B28F-A23AC047E038}" dt="2024-05-05T06:58:10.717" v="158"/>
        <pc:sldMkLst>
          <pc:docMk/>
          <pc:sldMk cId="0" sldId="259"/>
        </pc:sldMkLst>
        <pc:spChg chg="mod">
          <ac:chgData name="Karyn Cronin (Our Lady of Mercy College - Australind)" userId="0033b892-7626-4b69-ae17-14c957943c64" providerId="ADAL" clId="{3E994F93-C425-4853-B28F-A23AC047E038}" dt="2024-05-05T06:55:00.868" v="135" actId="20577"/>
          <ac:spMkLst>
            <pc:docMk/>
            <pc:sldMk cId="0" sldId="259"/>
            <ac:spMk id="2" creationId="{71899BD9-451C-ACB0-0FFC-086E58C37F26}"/>
          </ac:spMkLst>
        </pc:spChg>
        <pc:spChg chg="add del">
          <ac:chgData name="Karyn Cronin (Our Lady of Mercy College - Australind)" userId="0033b892-7626-4b69-ae17-14c957943c64" providerId="ADAL" clId="{3E994F93-C425-4853-B28F-A23AC047E038}" dt="2024-05-05T06:58:10.717" v="158"/>
          <ac:spMkLst>
            <pc:docMk/>
            <pc:sldMk cId="0" sldId="259"/>
            <ac:spMk id="9" creationId="{FC950C02-8CE8-4ACC-8210-CC963E69DBFD}"/>
          </ac:spMkLst>
        </pc:spChg>
        <pc:spChg chg="add del">
          <ac:chgData name="Karyn Cronin (Our Lady of Mercy College - Australind)" userId="0033b892-7626-4b69-ae17-14c957943c64" providerId="ADAL" clId="{3E994F93-C425-4853-B28F-A23AC047E038}" dt="2024-05-05T06:58:10.717" v="158"/>
          <ac:spMkLst>
            <pc:docMk/>
            <pc:sldMk cId="0" sldId="259"/>
            <ac:spMk id="11" creationId="{DBFCB5EF-76C1-4813-9707-3AD8CBB58C30}"/>
          </ac:spMkLst>
        </pc:spChg>
        <pc:grpChg chg="add del">
          <ac:chgData name="Karyn Cronin (Our Lady of Mercy College - Australind)" userId="0033b892-7626-4b69-ae17-14c957943c64" providerId="ADAL" clId="{3E994F93-C425-4853-B28F-A23AC047E038}" dt="2024-05-05T06:58:10.717" v="158"/>
          <ac:grpSpMkLst>
            <pc:docMk/>
            <pc:sldMk cId="0" sldId="259"/>
            <ac:grpSpMk id="13" creationId="{A9B229E8-CF50-4088-9A92-BB021EE7888B}"/>
          </ac:grpSpMkLst>
        </pc:grpChg>
        <pc:graphicFrameChg chg="mod modGraphic">
          <ac:chgData name="Karyn Cronin (Our Lady of Mercy College - Australind)" userId="0033b892-7626-4b69-ae17-14c957943c64" providerId="ADAL" clId="{3E994F93-C425-4853-B28F-A23AC047E038}" dt="2024-05-05T06:54:14.893" v="107" actId="14100"/>
          <ac:graphicFrameMkLst>
            <pc:docMk/>
            <pc:sldMk cId="0" sldId="259"/>
            <ac:graphicFrameMk id="4" creationId="{7B63CA4C-4CD9-A775-D693-A607A348A1CE}"/>
          </ac:graphicFrameMkLst>
        </pc:graphicFrameChg>
      </pc:sldChg>
      <pc:sldChg chg="addSp delSp modSp mod setBg">
        <pc:chgData name="Karyn Cronin (Our Lady of Mercy College - Australind)" userId="0033b892-7626-4b69-ae17-14c957943c64" providerId="ADAL" clId="{3E994F93-C425-4853-B28F-A23AC047E038}" dt="2024-05-05T07:33:42.155" v="790" actId="2711"/>
        <pc:sldMkLst>
          <pc:docMk/>
          <pc:sldMk cId="0" sldId="260"/>
        </pc:sldMkLst>
        <pc:spChg chg="mod">
          <ac:chgData name="Karyn Cronin (Our Lady of Mercy College - Australind)" userId="0033b892-7626-4b69-ae17-14c957943c64" providerId="ADAL" clId="{3E994F93-C425-4853-B28F-A23AC047E038}" dt="2024-05-05T07:33:33.955" v="789" actId="115"/>
          <ac:spMkLst>
            <pc:docMk/>
            <pc:sldMk cId="0" sldId="260"/>
            <ac:spMk id="2" creationId="{23CC8BB4-943E-DE09-78AE-525C560931DA}"/>
          </ac:spMkLst>
        </pc:spChg>
        <pc:spChg chg="mod">
          <ac:chgData name="Karyn Cronin (Our Lady of Mercy College - Australind)" userId="0033b892-7626-4b69-ae17-14c957943c64" providerId="ADAL" clId="{3E994F93-C425-4853-B28F-A23AC047E038}" dt="2024-05-05T07:33:42.155" v="790" actId="2711"/>
          <ac:spMkLst>
            <pc:docMk/>
            <pc:sldMk cId="0" sldId="260"/>
            <ac:spMk id="3" creationId="{D951E841-02D7-17FF-DD49-E90655AB6DCF}"/>
          </ac:spMkLst>
        </pc:spChg>
        <pc:spChg chg="add del">
          <ac:chgData name="Karyn Cronin (Our Lady of Mercy College - Australind)" userId="0033b892-7626-4b69-ae17-14c957943c64" providerId="ADAL" clId="{3E994F93-C425-4853-B28F-A23AC047E038}" dt="2024-05-05T06:52:12.754" v="77" actId="26606"/>
          <ac:spMkLst>
            <pc:docMk/>
            <pc:sldMk cId="0" sldId="260"/>
            <ac:spMk id="9" creationId="{1AB8FFBB-0A2D-4D4C-B94B-320ABB3490DA}"/>
          </ac:spMkLst>
        </pc:spChg>
        <pc:grpChg chg="add del">
          <ac:chgData name="Karyn Cronin (Our Lady of Mercy College - Australind)" userId="0033b892-7626-4b69-ae17-14c957943c64" providerId="ADAL" clId="{3E994F93-C425-4853-B28F-A23AC047E038}" dt="2024-05-05T06:52:12.754" v="77" actId="26606"/>
          <ac:grpSpMkLst>
            <pc:docMk/>
            <pc:sldMk cId="0" sldId="260"/>
            <ac:grpSpMk id="11" creationId="{0EC92BD4-3684-4A4A-84FF-704DCA7A3E0C}"/>
          </ac:grpSpMkLst>
        </pc:grpChg>
        <pc:picChg chg="add del">
          <ac:chgData name="Karyn Cronin (Our Lady of Mercy College - Australind)" userId="0033b892-7626-4b69-ae17-14c957943c64" providerId="ADAL" clId="{3E994F93-C425-4853-B28F-A23AC047E038}" dt="2024-05-05T06:52:12.754" v="77" actId="26606"/>
          <ac:picMkLst>
            <pc:docMk/>
            <pc:sldMk cId="0" sldId="260"/>
            <ac:picMk id="5" creationId="{9041B9F1-4B33-B304-FD52-89118062EA5B}"/>
          </ac:picMkLst>
        </pc:picChg>
      </pc:sldChg>
      <pc:sldChg chg="addSp delSp modSp mod setBg setClrOvrMap delDesignElem">
        <pc:chgData name="Karyn Cronin (Our Lady of Mercy College - Australind)" userId="0033b892-7626-4b69-ae17-14c957943c64" providerId="ADAL" clId="{3E994F93-C425-4853-B28F-A23AC047E038}" dt="2024-05-05T06:58:10.717" v="158"/>
        <pc:sldMkLst>
          <pc:docMk/>
          <pc:sldMk cId="0" sldId="261"/>
        </pc:sldMkLst>
        <pc:spChg chg="mod">
          <ac:chgData name="Karyn Cronin (Our Lady of Mercy College - Australind)" userId="0033b892-7626-4b69-ae17-14c957943c64" providerId="ADAL" clId="{3E994F93-C425-4853-B28F-A23AC047E038}" dt="2024-05-05T06:46:20.805" v="42" actId="26606"/>
          <ac:spMkLst>
            <pc:docMk/>
            <pc:sldMk cId="0" sldId="261"/>
            <ac:spMk id="2" creationId="{EDE1366A-BB53-677E-4168-AAD9323ECBD0}"/>
          </ac:spMkLst>
        </pc:spChg>
        <pc:spChg chg="add del mod">
          <ac:chgData name="Karyn Cronin (Our Lady of Mercy College - Australind)" userId="0033b892-7626-4b69-ae17-14c957943c64" providerId="ADAL" clId="{3E994F93-C425-4853-B28F-A23AC047E038}" dt="2024-05-05T06:43:30.596" v="36" actId="26606"/>
          <ac:spMkLst>
            <pc:docMk/>
            <pc:sldMk cId="0" sldId="261"/>
            <ac:spMk id="3" creationId="{BBB27550-580E-AFA2-B779-EA1BD234BDF0}"/>
          </ac:spMkLst>
        </pc:spChg>
        <pc:spChg chg="add del">
          <ac:chgData name="Karyn Cronin (Our Lady of Mercy College - Australind)" userId="0033b892-7626-4b69-ae17-14c957943c64" providerId="ADAL" clId="{3E994F93-C425-4853-B28F-A23AC047E038}" dt="2024-05-05T06:58:10.717" v="158"/>
          <ac:spMkLst>
            <pc:docMk/>
            <pc:sldMk cId="0" sldId="261"/>
            <ac:spMk id="8" creationId="{99A05CE3-32FD-4E83-BED0-EEF64AFD343B}"/>
          </ac:spMkLst>
        </pc:spChg>
        <pc:spChg chg="add del">
          <ac:chgData name="Karyn Cronin (Our Lady of Mercy College - Australind)" userId="0033b892-7626-4b69-ae17-14c957943c64" providerId="ADAL" clId="{3E994F93-C425-4853-B28F-A23AC047E038}" dt="2024-05-05T06:42:54.651" v="33" actId="26606"/>
          <ac:spMkLst>
            <pc:docMk/>
            <pc:sldMk cId="0" sldId="261"/>
            <ac:spMk id="9" creationId="{BACC6370-2D7E-4714-9D71-7542949D7D5D}"/>
          </ac:spMkLst>
        </pc:spChg>
        <pc:spChg chg="add del">
          <ac:chgData name="Karyn Cronin (Our Lady of Mercy College - Australind)" userId="0033b892-7626-4b69-ae17-14c957943c64" providerId="ADAL" clId="{3E994F93-C425-4853-B28F-A23AC047E038}" dt="2024-05-05T06:58:10.717" v="158"/>
          <ac:spMkLst>
            <pc:docMk/>
            <pc:sldMk cId="0" sldId="261"/>
            <ac:spMk id="10" creationId="{1FD334F1-7814-45F7-AD36-CC0ED67851A0}"/>
          </ac:spMkLst>
        </pc:spChg>
        <pc:spChg chg="add del">
          <ac:chgData name="Karyn Cronin (Our Lady of Mercy College - Australind)" userId="0033b892-7626-4b69-ae17-14c957943c64" providerId="ADAL" clId="{3E994F93-C425-4853-B28F-A23AC047E038}" dt="2024-05-05T06:42:54.651" v="33" actId="26606"/>
          <ac:spMkLst>
            <pc:docMk/>
            <pc:sldMk cId="0" sldId="261"/>
            <ac:spMk id="11" creationId="{F68B3F68-107C-434F-AA38-110D5EA91B85}"/>
          </ac:spMkLst>
        </pc:spChg>
        <pc:spChg chg="add del">
          <ac:chgData name="Karyn Cronin (Our Lady of Mercy College - Australind)" userId="0033b892-7626-4b69-ae17-14c957943c64" providerId="ADAL" clId="{3E994F93-C425-4853-B28F-A23AC047E038}" dt="2024-05-05T06:42:54.651" v="33" actId="26606"/>
          <ac:spMkLst>
            <pc:docMk/>
            <pc:sldMk cId="0" sldId="261"/>
            <ac:spMk id="13" creationId="{AAD0DBB9-1A4B-4391-81D4-CB19F9AB918A}"/>
          </ac:spMkLst>
        </pc:spChg>
        <pc:spChg chg="add del">
          <ac:chgData name="Karyn Cronin (Our Lady of Mercy College - Australind)" userId="0033b892-7626-4b69-ae17-14c957943c64" providerId="ADAL" clId="{3E994F93-C425-4853-B28F-A23AC047E038}" dt="2024-05-05T06:42:54.651" v="33" actId="26606"/>
          <ac:spMkLst>
            <pc:docMk/>
            <pc:sldMk cId="0" sldId="261"/>
            <ac:spMk id="15" creationId="{063BBA22-50EA-4C4D-BE05-F1CE4E63AA56}"/>
          </ac:spMkLst>
        </pc:spChg>
        <pc:spChg chg="add del">
          <ac:chgData name="Karyn Cronin (Our Lady of Mercy College - Australind)" userId="0033b892-7626-4b69-ae17-14c957943c64" providerId="ADAL" clId="{3E994F93-C425-4853-B28F-A23AC047E038}" dt="2024-05-05T06:33:06.656" v="11" actId="26606"/>
          <ac:spMkLst>
            <pc:docMk/>
            <pc:sldMk cId="0" sldId="261"/>
            <ac:spMk id="21" creationId="{1D63C574-BFD2-41A1-A567-B0C3CC7FDD4F}"/>
          </ac:spMkLst>
        </pc:spChg>
        <pc:spChg chg="add del">
          <ac:chgData name="Karyn Cronin (Our Lady of Mercy College - Australind)" userId="0033b892-7626-4b69-ae17-14c957943c64" providerId="ADAL" clId="{3E994F93-C425-4853-B28F-A23AC047E038}" dt="2024-05-05T06:33:06.656" v="11" actId="26606"/>
          <ac:spMkLst>
            <pc:docMk/>
            <pc:sldMk cId="0" sldId="261"/>
            <ac:spMk id="23" creationId="{E2A46BAB-8C31-42B2-90E8-B26DD3E81D37}"/>
          </ac:spMkLst>
        </pc:spChg>
        <pc:spChg chg="add del">
          <ac:chgData name="Karyn Cronin (Our Lady of Mercy College - Australind)" userId="0033b892-7626-4b69-ae17-14c957943c64" providerId="ADAL" clId="{3E994F93-C425-4853-B28F-A23AC047E038}" dt="2024-05-05T06:33:21.816" v="15" actId="26606"/>
          <ac:spMkLst>
            <pc:docMk/>
            <pc:sldMk cId="0" sldId="261"/>
            <ac:spMk id="27" creationId="{063BBA22-50EA-4C4D-BE05-F1CE4E63AA56}"/>
          </ac:spMkLst>
        </pc:spChg>
        <pc:spChg chg="add del">
          <ac:chgData name="Karyn Cronin (Our Lady of Mercy College - Australind)" userId="0033b892-7626-4b69-ae17-14c957943c64" providerId="ADAL" clId="{3E994F93-C425-4853-B28F-A23AC047E038}" dt="2024-05-05T06:33:17.494" v="13" actId="26606"/>
          <ac:spMkLst>
            <pc:docMk/>
            <pc:sldMk cId="0" sldId="261"/>
            <ac:spMk id="38" creationId="{1D63C574-BFD2-41A1-A567-B0C3CC7FDD4F}"/>
          </ac:spMkLst>
        </pc:spChg>
        <pc:spChg chg="add del">
          <ac:chgData name="Karyn Cronin (Our Lady of Mercy College - Australind)" userId="0033b892-7626-4b69-ae17-14c957943c64" providerId="ADAL" clId="{3E994F93-C425-4853-B28F-A23AC047E038}" dt="2024-05-05T06:33:17.494" v="13" actId="26606"/>
          <ac:spMkLst>
            <pc:docMk/>
            <pc:sldMk cId="0" sldId="261"/>
            <ac:spMk id="39" creationId="{E2A46BAB-8C31-42B2-90E8-B26DD3E81D37}"/>
          </ac:spMkLst>
        </pc:spChg>
        <pc:spChg chg="add del">
          <ac:chgData name="Karyn Cronin (Our Lady of Mercy College - Australind)" userId="0033b892-7626-4b69-ae17-14c957943c64" providerId="ADAL" clId="{3E994F93-C425-4853-B28F-A23AC047E038}" dt="2024-05-05T06:33:21.816" v="15" actId="26606"/>
          <ac:spMkLst>
            <pc:docMk/>
            <pc:sldMk cId="0" sldId="261"/>
            <ac:spMk id="53" creationId="{BACC6370-2D7E-4714-9D71-7542949D7D5D}"/>
          </ac:spMkLst>
        </pc:spChg>
        <pc:spChg chg="add del">
          <ac:chgData name="Karyn Cronin (Our Lady of Mercy College - Australind)" userId="0033b892-7626-4b69-ae17-14c957943c64" providerId="ADAL" clId="{3E994F93-C425-4853-B28F-A23AC047E038}" dt="2024-05-05T06:33:21.816" v="15" actId="26606"/>
          <ac:spMkLst>
            <pc:docMk/>
            <pc:sldMk cId="0" sldId="261"/>
            <ac:spMk id="54" creationId="{F68B3F68-107C-434F-AA38-110D5EA91B85}"/>
          </ac:spMkLst>
        </pc:spChg>
        <pc:spChg chg="add del">
          <ac:chgData name="Karyn Cronin (Our Lady of Mercy College - Australind)" userId="0033b892-7626-4b69-ae17-14c957943c64" providerId="ADAL" clId="{3E994F93-C425-4853-B28F-A23AC047E038}" dt="2024-05-05T06:33:21.816" v="15" actId="26606"/>
          <ac:spMkLst>
            <pc:docMk/>
            <pc:sldMk cId="0" sldId="261"/>
            <ac:spMk id="55" creationId="{AAD0DBB9-1A4B-4391-81D4-CB19F9AB918A}"/>
          </ac:spMkLst>
        </pc:spChg>
        <pc:grpChg chg="add del">
          <ac:chgData name="Karyn Cronin (Our Lady of Mercy College - Australind)" userId="0033b892-7626-4b69-ae17-14c957943c64" providerId="ADAL" clId="{3E994F93-C425-4853-B28F-A23AC047E038}" dt="2024-05-05T06:33:06.656" v="11" actId="26606"/>
          <ac:grpSpMkLst>
            <pc:docMk/>
            <pc:sldMk cId="0" sldId="261"/>
            <ac:grpSpMk id="25" creationId="{B3F7A3C7-0737-4E57-B30E-8EEFE638B401}"/>
          </ac:grpSpMkLst>
        </pc:grpChg>
        <pc:grpChg chg="add del">
          <ac:chgData name="Karyn Cronin (Our Lady of Mercy College - Australind)" userId="0033b892-7626-4b69-ae17-14c957943c64" providerId="ADAL" clId="{3E994F93-C425-4853-B28F-A23AC047E038}" dt="2024-05-05T06:33:06.656" v="11" actId="26606"/>
          <ac:grpSpMkLst>
            <pc:docMk/>
            <pc:sldMk cId="0" sldId="261"/>
            <ac:grpSpMk id="29" creationId="{43F5E015-E085-4624-B431-B42414448684}"/>
          </ac:grpSpMkLst>
        </pc:grpChg>
        <pc:grpChg chg="add del">
          <ac:chgData name="Karyn Cronin (Our Lady of Mercy College - Australind)" userId="0033b892-7626-4b69-ae17-14c957943c64" providerId="ADAL" clId="{3E994F93-C425-4853-B28F-A23AC047E038}" dt="2024-05-05T06:33:17.494" v="13" actId="26606"/>
          <ac:grpSpMkLst>
            <pc:docMk/>
            <pc:sldMk cId="0" sldId="261"/>
            <ac:grpSpMk id="40" creationId="{B3F7A3C7-0737-4E57-B30E-8EEFE638B401}"/>
          </ac:grpSpMkLst>
        </pc:grpChg>
        <pc:grpChg chg="add del">
          <ac:chgData name="Karyn Cronin (Our Lady of Mercy College - Australind)" userId="0033b892-7626-4b69-ae17-14c957943c64" providerId="ADAL" clId="{3E994F93-C425-4853-B28F-A23AC047E038}" dt="2024-05-05T06:33:17.494" v="13" actId="26606"/>
          <ac:grpSpMkLst>
            <pc:docMk/>
            <pc:sldMk cId="0" sldId="261"/>
            <ac:grpSpMk id="43" creationId="{43F5E015-E085-4624-B431-B42414448684}"/>
          </ac:grpSpMkLst>
        </pc:grpChg>
        <pc:graphicFrameChg chg="add del mod">
          <ac:chgData name="Karyn Cronin (Our Lady of Mercy College - Australind)" userId="0033b892-7626-4b69-ae17-14c957943c64" providerId="ADAL" clId="{3E994F93-C425-4853-B28F-A23AC047E038}" dt="2024-05-05T06:42:54.651" v="33" actId="26606"/>
          <ac:graphicFrameMkLst>
            <pc:docMk/>
            <pc:sldMk cId="0" sldId="261"/>
            <ac:graphicFrameMk id="5" creationId="{A73357FA-1F37-B4A0-C294-DF107DD3B50B}"/>
          </ac:graphicFrameMkLst>
        </pc:graphicFrameChg>
        <pc:graphicFrameChg chg="add mod modGraphic">
          <ac:chgData name="Karyn Cronin (Our Lady of Mercy College - Australind)" userId="0033b892-7626-4b69-ae17-14c957943c64" providerId="ADAL" clId="{3E994F93-C425-4853-B28F-A23AC047E038}" dt="2024-05-05T06:48:12.978" v="54" actId="1076"/>
          <ac:graphicFrameMkLst>
            <pc:docMk/>
            <pc:sldMk cId="0" sldId="261"/>
            <ac:graphicFrameMk id="6" creationId="{0E5D3CA4-A00A-E23E-ADC4-148D45ED8ED1}"/>
          </ac:graphicFrameMkLst>
        </pc:graphicFrameChg>
        <pc:graphicFrameChg chg="add del">
          <ac:chgData name="Karyn Cronin (Our Lady of Mercy College - Australind)" userId="0033b892-7626-4b69-ae17-14c957943c64" providerId="ADAL" clId="{3E994F93-C425-4853-B28F-A23AC047E038}" dt="2024-05-05T06:32:46.221" v="7" actId="26606"/>
          <ac:graphicFrameMkLst>
            <pc:docMk/>
            <pc:sldMk cId="0" sldId="261"/>
            <ac:graphicFrameMk id="7" creationId="{0ED969B3-EAC4-9CD1-B471-E6189A022936}"/>
          </ac:graphicFrameMkLst>
        </pc:graphicFrameChg>
        <pc:graphicFrameChg chg="add del">
          <ac:chgData name="Karyn Cronin (Our Lady of Mercy College - Australind)" userId="0033b892-7626-4b69-ae17-14c957943c64" providerId="ADAL" clId="{3E994F93-C425-4853-B28F-A23AC047E038}" dt="2024-05-05T06:33:06.656" v="11" actId="26606"/>
          <ac:graphicFrameMkLst>
            <pc:docMk/>
            <pc:sldMk cId="0" sldId="261"/>
            <ac:graphicFrameMk id="17" creationId="{316FF48B-3C66-5770-9C48-90625C0D388B}"/>
          </ac:graphicFrameMkLst>
        </pc:graphicFrameChg>
        <pc:graphicFrameChg chg="add del">
          <ac:chgData name="Karyn Cronin (Our Lady of Mercy College - Australind)" userId="0033b892-7626-4b69-ae17-14c957943c64" providerId="ADAL" clId="{3E994F93-C425-4853-B28F-A23AC047E038}" dt="2024-05-05T06:33:17.494" v="13" actId="26606"/>
          <ac:graphicFrameMkLst>
            <pc:docMk/>
            <pc:sldMk cId="0" sldId="261"/>
            <ac:graphicFrameMk id="51" creationId="{04BC2305-E785-DDF7-DD79-C0E174ED6EDD}"/>
          </ac:graphicFrameMkLst>
        </pc:graphicFrameChg>
        <pc:graphicFrameChg chg="add del">
          <ac:chgData name="Karyn Cronin (Our Lady of Mercy College - Australind)" userId="0033b892-7626-4b69-ae17-14c957943c64" providerId="ADAL" clId="{3E994F93-C425-4853-B28F-A23AC047E038}" dt="2024-05-05T06:33:21.816" v="15" actId="26606"/>
          <ac:graphicFrameMkLst>
            <pc:docMk/>
            <pc:sldMk cId="0" sldId="261"/>
            <ac:graphicFrameMk id="56" creationId="{515FB812-0038-BAD0-82F9-72702C377CF2}"/>
          </ac:graphicFrameMkLst>
        </pc:graphicFrameChg>
      </pc:sldChg>
      <pc:sldChg chg="addSp modSp new mod">
        <pc:chgData name="Karyn Cronin (Our Lady of Mercy College - Australind)" userId="0033b892-7626-4b69-ae17-14c957943c64" providerId="ADAL" clId="{3E994F93-C425-4853-B28F-A23AC047E038}" dt="2024-05-05T07:35:48.818" v="803" actId="20577"/>
        <pc:sldMkLst>
          <pc:docMk/>
          <pc:sldMk cId="98774655" sldId="262"/>
        </pc:sldMkLst>
        <pc:spChg chg="add mod">
          <ac:chgData name="Karyn Cronin (Our Lady of Mercy College - Australind)" userId="0033b892-7626-4b69-ae17-14c957943c64" providerId="ADAL" clId="{3E994F93-C425-4853-B28F-A23AC047E038}" dt="2024-05-05T07:35:48.818" v="803" actId="20577"/>
          <ac:spMkLst>
            <pc:docMk/>
            <pc:sldMk cId="98774655" sldId="262"/>
            <ac:spMk id="3" creationId="{2733C34D-066F-372B-7433-C7B218BCEB6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24F717-E66B-42F4-9566-C0B84625D49D}" type="doc">
      <dgm:prSet loTypeId="urn:microsoft.com/office/officeart/2016/7/layout/BasicTimeline" loCatId="process" qsTypeId="urn:microsoft.com/office/officeart/2005/8/quickstyle/simple4" qsCatId="simple" csTypeId="urn:microsoft.com/office/officeart/2005/8/colors/colorful5" csCatId="colorful" phldr="1"/>
      <dgm:spPr/>
      <dgm:t>
        <a:bodyPr/>
        <a:lstStyle/>
        <a:p>
          <a:endParaRPr lang="en-US"/>
        </a:p>
      </dgm:t>
    </dgm:pt>
    <dgm:pt modelId="{796DB8A7-947B-4CF1-B586-F22306BD81D2}">
      <dgm:prSet/>
      <dgm:spPr/>
      <dgm:t>
        <a:bodyPr/>
        <a:lstStyle/>
        <a:p>
          <a:pPr>
            <a:defRPr b="1"/>
          </a:pPr>
          <a:r>
            <a:rPr lang="en-US"/>
            <a:t>20 May 1789</a:t>
          </a:r>
        </a:p>
      </dgm:t>
    </dgm:pt>
    <dgm:pt modelId="{569808A9-C4FA-4DA3-9463-3D12BDB87AC2}" type="parTrans" cxnId="{81114A0F-C0BF-4314-AE67-08359B400EEC}">
      <dgm:prSet/>
      <dgm:spPr/>
      <dgm:t>
        <a:bodyPr/>
        <a:lstStyle/>
        <a:p>
          <a:endParaRPr lang="en-US"/>
        </a:p>
      </dgm:t>
    </dgm:pt>
    <dgm:pt modelId="{910AFEC7-50EE-49ED-8FA6-278B2FF6C383}" type="sibTrans" cxnId="{81114A0F-C0BF-4314-AE67-08359B400EEC}">
      <dgm:prSet/>
      <dgm:spPr/>
      <dgm:t>
        <a:bodyPr/>
        <a:lstStyle/>
        <a:p>
          <a:endParaRPr lang="en-US"/>
        </a:p>
      </dgm:t>
    </dgm:pt>
    <dgm:pt modelId="{6F6D5971-4D95-4463-BD9F-7394C099D984}">
      <dgm:prSet/>
      <dgm:spPr/>
      <dgm:t>
        <a:bodyPr/>
        <a:lstStyle/>
        <a:p>
          <a:r>
            <a:rPr lang="en-US" b="1" dirty="0"/>
            <a:t>Born: 20 May 1789 at Le Rosey in France, </a:t>
          </a:r>
        </a:p>
      </dgm:t>
    </dgm:pt>
    <dgm:pt modelId="{B2FC0019-273E-4A41-850A-5B2E22A806FA}" type="parTrans" cxnId="{AB6C2016-E94E-4E5D-BDA2-2DDD56FD32E2}">
      <dgm:prSet/>
      <dgm:spPr/>
      <dgm:t>
        <a:bodyPr/>
        <a:lstStyle/>
        <a:p>
          <a:endParaRPr lang="en-US"/>
        </a:p>
      </dgm:t>
    </dgm:pt>
    <dgm:pt modelId="{C6E00020-F8BC-4599-8908-6F7C7B799D65}" type="sibTrans" cxnId="{AB6C2016-E94E-4E5D-BDA2-2DDD56FD32E2}">
      <dgm:prSet/>
      <dgm:spPr/>
      <dgm:t>
        <a:bodyPr/>
        <a:lstStyle/>
        <a:p>
          <a:endParaRPr lang="en-US"/>
        </a:p>
      </dgm:t>
    </dgm:pt>
    <dgm:pt modelId="{F7058047-F84E-4E09-85AC-509B4DA79319}">
      <dgm:prSet/>
      <dgm:spPr/>
      <dgm:t>
        <a:bodyPr/>
        <a:lstStyle/>
        <a:p>
          <a:pPr>
            <a:defRPr b="1"/>
          </a:pPr>
          <a:r>
            <a:rPr lang="en-US"/>
            <a:t>22 July 1816</a:t>
          </a:r>
        </a:p>
      </dgm:t>
    </dgm:pt>
    <dgm:pt modelId="{B2B88504-A441-4D8C-ACFD-DEC5E268CC17}" type="parTrans" cxnId="{497E05C6-E622-4759-97A0-C90FA0FA61A3}">
      <dgm:prSet/>
      <dgm:spPr/>
      <dgm:t>
        <a:bodyPr/>
        <a:lstStyle/>
        <a:p>
          <a:endParaRPr lang="en-US"/>
        </a:p>
      </dgm:t>
    </dgm:pt>
    <dgm:pt modelId="{75805BAF-18E6-40FE-8C7B-64F55670ACF1}" type="sibTrans" cxnId="{497E05C6-E622-4759-97A0-C90FA0FA61A3}">
      <dgm:prSet/>
      <dgm:spPr/>
      <dgm:t>
        <a:bodyPr/>
        <a:lstStyle/>
        <a:p>
          <a:endParaRPr lang="en-US"/>
        </a:p>
      </dgm:t>
    </dgm:pt>
    <dgm:pt modelId="{6AD5BBAE-A1A1-432D-8974-C8C80EF8E46F}">
      <dgm:prSet/>
      <dgm:spPr/>
      <dgm:t>
        <a:bodyPr/>
        <a:lstStyle/>
        <a:p>
          <a:r>
            <a:rPr lang="en-US" b="1" dirty="0"/>
            <a:t>Ordained as a priest</a:t>
          </a:r>
        </a:p>
      </dgm:t>
    </dgm:pt>
    <dgm:pt modelId="{B10A8F4B-14D6-438F-9D45-4BB98DD21961}" type="parTrans" cxnId="{8A44906A-21D9-4FCA-A00C-BFC651FBF18C}">
      <dgm:prSet/>
      <dgm:spPr/>
      <dgm:t>
        <a:bodyPr/>
        <a:lstStyle/>
        <a:p>
          <a:endParaRPr lang="en-US"/>
        </a:p>
      </dgm:t>
    </dgm:pt>
    <dgm:pt modelId="{FB674196-2F34-4454-AA74-2A9119908B25}" type="sibTrans" cxnId="{8A44906A-21D9-4FCA-A00C-BFC651FBF18C}">
      <dgm:prSet/>
      <dgm:spPr/>
      <dgm:t>
        <a:bodyPr/>
        <a:lstStyle/>
        <a:p>
          <a:endParaRPr lang="en-US"/>
        </a:p>
      </dgm:t>
    </dgm:pt>
    <dgm:pt modelId="{7BED0496-B40D-47A8-8849-90E717F0C09C}">
      <dgm:prSet/>
      <dgm:spPr/>
      <dgm:t>
        <a:bodyPr/>
        <a:lstStyle/>
        <a:p>
          <a:pPr>
            <a:defRPr b="1"/>
          </a:pPr>
          <a:r>
            <a:rPr lang="en-US"/>
            <a:t>2 Jan. 1817</a:t>
          </a:r>
        </a:p>
      </dgm:t>
    </dgm:pt>
    <dgm:pt modelId="{AC98B6E6-19DF-4873-866C-913A9002287A}" type="parTrans" cxnId="{9E7EE16B-675F-4193-9302-1EE41AA62ED7}">
      <dgm:prSet/>
      <dgm:spPr/>
      <dgm:t>
        <a:bodyPr/>
        <a:lstStyle/>
        <a:p>
          <a:endParaRPr lang="en-US"/>
        </a:p>
      </dgm:t>
    </dgm:pt>
    <dgm:pt modelId="{4EC53505-3BEE-42BC-9BC3-B24A126F4FA4}" type="sibTrans" cxnId="{9E7EE16B-675F-4193-9302-1EE41AA62ED7}">
      <dgm:prSet/>
      <dgm:spPr/>
      <dgm:t>
        <a:bodyPr/>
        <a:lstStyle/>
        <a:p>
          <a:endParaRPr lang="en-US"/>
        </a:p>
      </dgm:t>
    </dgm:pt>
    <dgm:pt modelId="{D8AF8915-82DF-4553-B656-DCDA7E5ECB01}">
      <dgm:prSet/>
      <dgm:spPr/>
      <dgm:t>
        <a:bodyPr/>
        <a:lstStyle/>
        <a:p>
          <a:r>
            <a:rPr lang="en-US" b="1" dirty="0"/>
            <a:t>Established Marist Brothers’ Order</a:t>
          </a:r>
        </a:p>
      </dgm:t>
    </dgm:pt>
    <dgm:pt modelId="{C5FC1D56-4AE6-443C-94A4-9C2B3F43465D}" type="parTrans" cxnId="{BC6871A0-B70F-402F-91EB-0ABFE1195C8A}">
      <dgm:prSet/>
      <dgm:spPr/>
      <dgm:t>
        <a:bodyPr/>
        <a:lstStyle/>
        <a:p>
          <a:endParaRPr lang="en-US"/>
        </a:p>
      </dgm:t>
    </dgm:pt>
    <dgm:pt modelId="{FEDBB2E9-98B8-4AA8-B49E-EF7DE71B705C}" type="sibTrans" cxnId="{BC6871A0-B70F-402F-91EB-0ABFE1195C8A}">
      <dgm:prSet/>
      <dgm:spPr/>
      <dgm:t>
        <a:bodyPr/>
        <a:lstStyle/>
        <a:p>
          <a:endParaRPr lang="en-US"/>
        </a:p>
      </dgm:t>
    </dgm:pt>
    <dgm:pt modelId="{43CB8EEE-4420-46D7-A238-88BC85F711CC}">
      <dgm:prSet/>
      <dgm:spPr/>
      <dgm:t>
        <a:bodyPr/>
        <a:lstStyle/>
        <a:p>
          <a:pPr>
            <a:defRPr b="1"/>
          </a:pPr>
          <a:r>
            <a:rPr lang="en-US"/>
            <a:t>6 June 1840</a:t>
          </a:r>
        </a:p>
      </dgm:t>
    </dgm:pt>
    <dgm:pt modelId="{67D51DCB-557F-4A22-99C0-D979F487FEF0}" type="parTrans" cxnId="{05647703-42E0-40C5-9D0C-0A1C27E27D69}">
      <dgm:prSet/>
      <dgm:spPr/>
      <dgm:t>
        <a:bodyPr/>
        <a:lstStyle/>
        <a:p>
          <a:endParaRPr lang="en-US"/>
        </a:p>
      </dgm:t>
    </dgm:pt>
    <dgm:pt modelId="{F9C06E2F-5B81-4808-BFD1-6F638169C1BA}" type="sibTrans" cxnId="{05647703-42E0-40C5-9D0C-0A1C27E27D69}">
      <dgm:prSet/>
      <dgm:spPr/>
      <dgm:t>
        <a:bodyPr/>
        <a:lstStyle/>
        <a:p>
          <a:endParaRPr lang="en-US"/>
        </a:p>
      </dgm:t>
    </dgm:pt>
    <dgm:pt modelId="{39604B99-7F94-4F81-A156-5BD8000AB4CF}">
      <dgm:prSet/>
      <dgm:spPr/>
      <dgm:t>
        <a:bodyPr/>
        <a:lstStyle/>
        <a:p>
          <a:r>
            <a:rPr lang="en-US" b="1" dirty="0"/>
            <a:t>Died</a:t>
          </a:r>
        </a:p>
      </dgm:t>
    </dgm:pt>
    <dgm:pt modelId="{EBA9BB3A-9F03-44E8-B547-087E22CC27BD}" type="parTrans" cxnId="{CE23BF32-376D-4B77-9B08-13F5C50BDDCC}">
      <dgm:prSet/>
      <dgm:spPr/>
      <dgm:t>
        <a:bodyPr/>
        <a:lstStyle/>
        <a:p>
          <a:endParaRPr lang="en-US"/>
        </a:p>
      </dgm:t>
    </dgm:pt>
    <dgm:pt modelId="{EA0E0410-35E4-404D-BECA-AEA953EABE42}" type="sibTrans" cxnId="{CE23BF32-376D-4B77-9B08-13F5C50BDDCC}">
      <dgm:prSet/>
      <dgm:spPr/>
      <dgm:t>
        <a:bodyPr/>
        <a:lstStyle/>
        <a:p>
          <a:endParaRPr lang="en-US"/>
        </a:p>
      </dgm:t>
    </dgm:pt>
    <dgm:pt modelId="{5A41CC2F-8E43-42D8-AAAB-57016C300284}">
      <dgm:prSet/>
      <dgm:spPr/>
      <dgm:t>
        <a:bodyPr/>
        <a:lstStyle/>
        <a:p>
          <a:pPr>
            <a:defRPr b="1"/>
          </a:pPr>
          <a:r>
            <a:rPr lang="en-US"/>
            <a:t>18 Apr. 1955</a:t>
          </a:r>
        </a:p>
      </dgm:t>
    </dgm:pt>
    <dgm:pt modelId="{39B2EB19-CB9D-4595-BDBB-DB07F6FB97BC}" type="parTrans" cxnId="{DAFA3A94-E2B1-4FCA-9D7F-B3BD1021DCCE}">
      <dgm:prSet/>
      <dgm:spPr/>
      <dgm:t>
        <a:bodyPr/>
        <a:lstStyle/>
        <a:p>
          <a:endParaRPr lang="en-US"/>
        </a:p>
      </dgm:t>
    </dgm:pt>
    <dgm:pt modelId="{95AD1449-32A9-4EB2-84B6-DEE7CA30C4C3}" type="sibTrans" cxnId="{DAFA3A94-E2B1-4FCA-9D7F-B3BD1021DCCE}">
      <dgm:prSet/>
      <dgm:spPr/>
      <dgm:t>
        <a:bodyPr/>
        <a:lstStyle/>
        <a:p>
          <a:endParaRPr lang="en-US"/>
        </a:p>
      </dgm:t>
    </dgm:pt>
    <dgm:pt modelId="{1DB8D87D-C94C-4691-B292-A0D2D7966AF8}">
      <dgm:prSet/>
      <dgm:spPr/>
      <dgm:t>
        <a:bodyPr/>
        <a:lstStyle/>
        <a:p>
          <a:r>
            <a:rPr lang="en-US" b="1" dirty="0" err="1"/>
            <a:t>Canonised</a:t>
          </a:r>
          <a:r>
            <a:rPr lang="en-US" b="1" dirty="0"/>
            <a:t> (became a saint)</a:t>
          </a:r>
        </a:p>
      </dgm:t>
    </dgm:pt>
    <dgm:pt modelId="{156C42BE-555B-4F69-89E3-9C5A08B644A3}" type="parTrans" cxnId="{606E4999-69C3-4F64-8EF1-8FC9A329B8F2}">
      <dgm:prSet/>
      <dgm:spPr/>
      <dgm:t>
        <a:bodyPr/>
        <a:lstStyle/>
        <a:p>
          <a:endParaRPr lang="en-US"/>
        </a:p>
      </dgm:t>
    </dgm:pt>
    <dgm:pt modelId="{108FDAAE-259C-4A76-B30B-7A8BD1ECE472}" type="sibTrans" cxnId="{606E4999-69C3-4F64-8EF1-8FC9A329B8F2}">
      <dgm:prSet/>
      <dgm:spPr/>
      <dgm:t>
        <a:bodyPr/>
        <a:lstStyle/>
        <a:p>
          <a:endParaRPr lang="en-US"/>
        </a:p>
      </dgm:t>
    </dgm:pt>
    <dgm:pt modelId="{4F3D6850-44B2-47CE-9A96-4E66842FAB15}">
      <dgm:prSet/>
      <dgm:spPr/>
      <dgm:t>
        <a:bodyPr/>
        <a:lstStyle/>
        <a:p>
          <a:pPr>
            <a:defRPr b="1"/>
          </a:pPr>
          <a:r>
            <a:rPr lang="en-US"/>
            <a:t>6 June</a:t>
          </a:r>
        </a:p>
      </dgm:t>
    </dgm:pt>
    <dgm:pt modelId="{B18FCCDC-2B05-406A-A432-CD58347024A3}" type="parTrans" cxnId="{6EC4BBE6-B834-4192-8997-9DA676F875B0}">
      <dgm:prSet/>
      <dgm:spPr/>
      <dgm:t>
        <a:bodyPr/>
        <a:lstStyle/>
        <a:p>
          <a:endParaRPr lang="en-US"/>
        </a:p>
      </dgm:t>
    </dgm:pt>
    <dgm:pt modelId="{474C34A2-4676-424B-B476-6CA9F7FEBFA9}" type="sibTrans" cxnId="{6EC4BBE6-B834-4192-8997-9DA676F875B0}">
      <dgm:prSet/>
      <dgm:spPr/>
      <dgm:t>
        <a:bodyPr/>
        <a:lstStyle/>
        <a:p>
          <a:endParaRPr lang="en-US"/>
        </a:p>
      </dgm:t>
    </dgm:pt>
    <dgm:pt modelId="{23A306CA-1AE8-44A6-AEFD-40F8F75CAB94}">
      <dgm:prSet/>
      <dgm:spPr/>
      <dgm:t>
        <a:bodyPr/>
        <a:lstStyle/>
        <a:p>
          <a:r>
            <a:rPr lang="en-US" b="1" dirty="0"/>
            <a:t>Feast Day</a:t>
          </a:r>
        </a:p>
      </dgm:t>
    </dgm:pt>
    <dgm:pt modelId="{60984D16-C29B-4E44-83F0-D7A0CA3CF648}" type="parTrans" cxnId="{DBCB5424-6D87-4DEB-B4DD-80217F6CF78C}">
      <dgm:prSet/>
      <dgm:spPr/>
      <dgm:t>
        <a:bodyPr/>
        <a:lstStyle/>
        <a:p>
          <a:endParaRPr lang="en-US"/>
        </a:p>
      </dgm:t>
    </dgm:pt>
    <dgm:pt modelId="{5AB2D52C-F6A7-48B0-B103-B033990661A0}" type="sibTrans" cxnId="{DBCB5424-6D87-4DEB-B4DD-80217F6CF78C}">
      <dgm:prSet/>
      <dgm:spPr/>
      <dgm:t>
        <a:bodyPr/>
        <a:lstStyle/>
        <a:p>
          <a:endParaRPr lang="en-US"/>
        </a:p>
      </dgm:t>
    </dgm:pt>
    <dgm:pt modelId="{3E7031F0-B50F-4790-B072-CA35BB6B36FC}" type="pres">
      <dgm:prSet presAssocID="{2624F717-E66B-42F4-9566-C0B84625D49D}" presName="root" presStyleCnt="0">
        <dgm:presLayoutVars>
          <dgm:chMax/>
          <dgm:chPref/>
          <dgm:animLvl val="lvl"/>
        </dgm:presLayoutVars>
      </dgm:prSet>
      <dgm:spPr/>
    </dgm:pt>
    <dgm:pt modelId="{F88D13E0-5813-4F9F-A9DF-6A13AEA82CBE}" type="pres">
      <dgm:prSet presAssocID="{2624F717-E66B-42F4-9566-C0B84625D49D}" presName="divider" presStyleLbl="fgAccFollowNode1" presStyleIdx="0" presStyleCnt="1"/>
      <dgm:spPr>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tailEnd type="triangle" w="lg" len="lg"/>
        </a:ln>
        <a:effectLst/>
      </dgm:spPr>
    </dgm:pt>
    <dgm:pt modelId="{0F407EB8-5C9E-46D6-B12B-182F919FA70B}" type="pres">
      <dgm:prSet presAssocID="{2624F717-E66B-42F4-9566-C0B84625D49D}" presName="nodes" presStyleCnt="0">
        <dgm:presLayoutVars>
          <dgm:chMax/>
          <dgm:chPref/>
          <dgm:animLvl val="lvl"/>
        </dgm:presLayoutVars>
      </dgm:prSet>
      <dgm:spPr/>
    </dgm:pt>
    <dgm:pt modelId="{11BFADCF-E17A-43D1-B76C-050D434D7900}" type="pres">
      <dgm:prSet presAssocID="{796DB8A7-947B-4CF1-B586-F22306BD81D2}" presName="composite" presStyleCnt="0"/>
      <dgm:spPr/>
    </dgm:pt>
    <dgm:pt modelId="{DC128C47-8E52-4413-BA52-E1D1483C5BE4}" type="pres">
      <dgm:prSet presAssocID="{796DB8A7-947B-4CF1-B586-F22306BD81D2}" presName="L1TextContainer" presStyleLbl="revTx" presStyleIdx="0" presStyleCnt="6">
        <dgm:presLayoutVars>
          <dgm:chMax val="1"/>
          <dgm:chPref val="1"/>
          <dgm:bulletEnabled val="1"/>
        </dgm:presLayoutVars>
      </dgm:prSet>
      <dgm:spPr/>
    </dgm:pt>
    <dgm:pt modelId="{DFFE5AF8-AECF-43CA-83DB-DC9BA1386949}" type="pres">
      <dgm:prSet presAssocID="{796DB8A7-947B-4CF1-B586-F22306BD81D2}" presName="L2TextContainerWrapper" presStyleCnt="0">
        <dgm:presLayoutVars>
          <dgm:chMax val="0"/>
          <dgm:chPref val="0"/>
          <dgm:bulletEnabled val="1"/>
        </dgm:presLayoutVars>
      </dgm:prSet>
      <dgm:spPr/>
    </dgm:pt>
    <dgm:pt modelId="{591224EC-45FD-49F3-A0EB-FEC22BA4DF87}" type="pres">
      <dgm:prSet presAssocID="{796DB8A7-947B-4CF1-B586-F22306BD81D2}" presName="L2TextContainer" presStyleLbl="bgAcc1" presStyleIdx="0" presStyleCnt="6"/>
      <dgm:spPr/>
    </dgm:pt>
    <dgm:pt modelId="{63FEEF63-F384-428D-9493-85FAD112B1E4}" type="pres">
      <dgm:prSet presAssocID="{796DB8A7-947B-4CF1-B586-F22306BD81D2}" presName="FlexibleEmptyPlaceHolder" presStyleCnt="0"/>
      <dgm:spPr/>
    </dgm:pt>
    <dgm:pt modelId="{ECC92499-937C-4CAC-9BDE-7F24B4832D47}" type="pres">
      <dgm:prSet presAssocID="{796DB8A7-947B-4CF1-B586-F22306BD81D2}" presName="ConnectLine" presStyleLbl="sibTrans1D1" presStyleIdx="0" presStyleCnt="6"/>
      <dgm:spPr>
        <a:noFill/>
        <a:ln w="9525" cap="rnd" cmpd="sng" algn="ctr">
          <a:solidFill>
            <a:schemeClr val="accent5">
              <a:hueOff val="0"/>
              <a:satOff val="0"/>
              <a:lumOff val="0"/>
              <a:alphaOff val="0"/>
            </a:schemeClr>
          </a:solidFill>
          <a:prstDash val="dash"/>
        </a:ln>
        <a:effectLst/>
      </dgm:spPr>
    </dgm:pt>
    <dgm:pt modelId="{A4D33C2A-7C18-4AD9-8519-ACFA0351B5FB}" type="pres">
      <dgm:prSet presAssocID="{796DB8A7-947B-4CF1-B586-F22306BD81D2}" presName="ConnectorPoint" presStyleLbl="alignNode1" presStyleIdx="0" presStyleCnt="6"/>
      <dgm:spPr/>
    </dgm:pt>
    <dgm:pt modelId="{748C00D0-44F9-47A8-9375-55C77389A71B}" type="pres">
      <dgm:prSet presAssocID="{796DB8A7-947B-4CF1-B586-F22306BD81D2}" presName="EmptyPlaceHolder" presStyleCnt="0"/>
      <dgm:spPr/>
    </dgm:pt>
    <dgm:pt modelId="{16761B16-0033-404B-A72D-903073E15E9E}" type="pres">
      <dgm:prSet presAssocID="{910AFEC7-50EE-49ED-8FA6-278B2FF6C383}" presName="spaceBetweenRectangles" presStyleCnt="0"/>
      <dgm:spPr/>
    </dgm:pt>
    <dgm:pt modelId="{E7BD502A-1DF3-4333-8E01-1389DC4DABAA}" type="pres">
      <dgm:prSet presAssocID="{F7058047-F84E-4E09-85AC-509B4DA79319}" presName="composite" presStyleCnt="0"/>
      <dgm:spPr/>
    </dgm:pt>
    <dgm:pt modelId="{15A28523-93C1-4F0B-A8C9-CCEAF9129392}" type="pres">
      <dgm:prSet presAssocID="{F7058047-F84E-4E09-85AC-509B4DA79319}" presName="L1TextContainer" presStyleLbl="revTx" presStyleIdx="1" presStyleCnt="6">
        <dgm:presLayoutVars>
          <dgm:chMax val="1"/>
          <dgm:chPref val="1"/>
          <dgm:bulletEnabled val="1"/>
        </dgm:presLayoutVars>
      </dgm:prSet>
      <dgm:spPr/>
    </dgm:pt>
    <dgm:pt modelId="{7D7222DF-FEB9-4644-A6D6-08C9559702B2}" type="pres">
      <dgm:prSet presAssocID="{F7058047-F84E-4E09-85AC-509B4DA79319}" presName="L2TextContainerWrapper" presStyleCnt="0">
        <dgm:presLayoutVars>
          <dgm:chMax val="0"/>
          <dgm:chPref val="0"/>
          <dgm:bulletEnabled val="1"/>
        </dgm:presLayoutVars>
      </dgm:prSet>
      <dgm:spPr/>
    </dgm:pt>
    <dgm:pt modelId="{43BA51E5-8DB9-4023-9B31-5B0AE98D1F5A}" type="pres">
      <dgm:prSet presAssocID="{F7058047-F84E-4E09-85AC-509B4DA79319}" presName="L2TextContainer" presStyleLbl="bgAcc1" presStyleIdx="1" presStyleCnt="6"/>
      <dgm:spPr/>
    </dgm:pt>
    <dgm:pt modelId="{8E8E1BE6-8C6C-4DD4-9D06-A6403ED55D6B}" type="pres">
      <dgm:prSet presAssocID="{F7058047-F84E-4E09-85AC-509B4DA79319}" presName="FlexibleEmptyPlaceHolder" presStyleCnt="0"/>
      <dgm:spPr/>
    </dgm:pt>
    <dgm:pt modelId="{BE254117-DE5D-4F70-80A3-51B672EF1A2A}" type="pres">
      <dgm:prSet presAssocID="{F7058047-F84E-4E09-85AC-509B4DA79319}" presName="ConnectLine" presStyleLbl="sibTrans1D1" presStyleIdx="1" presStyleCnt="6"/>
      <dgm:spPr>
        <a:noFill/>
        <a:ln w="9525" cap="rnd" cmpd="sng" algn="ctr">
          <a:solidFill>
            <a:schemeClr val="accent5">
              <a:hueOff val="271712"/>
              <a:satOff val="2914"/>
              <a:lumOff val="1765"/>
              <a:alphaOff val="0"/>
            </a:schemeClr>
          </a:solidFill>
          <a:prstDash val="dash"/>
        </a:ln>
        <a:effectLst/>
      </dgm:spPr>
    </dgm:pt>
    <dgm:pt modelId="{91C46EFA-08C5-4EAA-8604-AFB58519EDF5}" type="pres">
      <dgm:prSet presAssocID="{F7058047-F84E-4E09-85AC-509B4DA79319}" presName="ConnectorPoint" presStyleLbl="alignNode1" presStyleIdx="1" presStyleCnt="6"/>
      <dgm:spPr/>
    </dgm:pt>
    <dgm:pt modelId="{B6E4B51F-4676-451D-9E32-78744AEAD790}" type="pres">
      <dgm:prSet presAssocID="{F7058047-F84E-4E09-85AC-509B4DA79319}" presName="EmptyPlaceHolder" presStyleCnt="0"/>
      <dgm:spPr/>
    </dgm:pt>
    <dgm:pt modelId="{721E2002-43C2-4661-BB34-1DFD00FA5EA9}" type="pres">
      <dgm:prSet presAssocID="{75805BAF-18E6-40FE-8C7B-64F55670ACF1}" presName="spaceBetweenRectangles" presStyleCnt="0"/>
      <dgm:spPr/>
    </dgm:pt>
    <dgm:pt modelId="{E8BC1F31-E4E4-4C87-A610-FFB9EA3F8D5B}" type="pres">
      <dgm:prSet presAssocID="{7BED0496-B40D-47A8-8849-90E717F0C09C}" presName="composite" presStyleCnt="0"/>
      <dgm:spPr/>
    </dgm:pt>
    <dgm:pt modelId="{3F414658-F8BB-433E-A19B-87F2805045C5}" type="pres">
      <dgm:prSet presAssocID="{7BED0496-B40D-47A8-8849-90E717F0C09C}" presName="L1TextContainer" presStyleLbl="revTx" presStyleIdx="2" presStyleCnt="6">
        <dgm:presLayoutVars>
          <dgm:chMax val="1"/>
          <dgm:chPref val="1"/>
          <dgm:bulletEnabled val="1"/>
        </dgm:presLayoutVars>
      </dgm:prSet>
      <dgm:spPr/>
    </dgm:pt>
    <dgm:pt modelId="{D20D2295-4AED-4483-8249-26EBC6C60924}" type="pres">
      <dgm:prSet presAssocID="{7BED0496-B40D-47A8-8849-90E717F0C09C}" presName="L2TextContainerWrapper" presStyleCnt="0">
        <dgm:presLayoutVars>
          <dgm:chMax val="0"/>
          <dgm:chPref val="0"/>
          <dgm:bulletEnabled val="1"/>
        </dgm:presLayoutVars>
      </dgm:prSet>
      <dgm:spPr/>
    </dgm:pt>
    <dgm:pt modelId="{18BAE009-172F-43F5-BFAA-32A1679DDEF0}" type="pres">
      <dgm:prSet presAssocID="{7BED0496-B40D-47A8-8849-90E717F0C09C}" presName="L2TextContainer" presStyleLbl="bgAcc1" presStyleIdx="2" presStyleCnt="6"/>
      <dgm:spPr/>
    </dgm:pt>
    <dgm:pt modelId="{EC72BF94-507C-419E-BB30-546AD20EE074}" type="pres">
      <dgm:prSet presAssocID="{7BED0496-B40D-47A8-8849-90E717F0C09C}" presName="FlexibleEmptyPlaceHolder" presStyleCnt="0"/>
      <dgm:spPr/>
    </dgm:pt>
    <dgm:pt modelId="{C50FD3D0-D400-4AB9-83A3-44200578C412}" type="pres">
      <dgm:prSet presAssocID="{7BED0496-B40D-47A8-8849-90E717F0C09C}" presName="ConnectLine" presStyleLbl="sibTrans1D1" presStyleIdx="2" presStyleCnt="6"/>
      <dgm:spPr>
        <a:noFill/>
        <a:ln w="9525" cap="rnd" cmpd="sng" algn="ctr">
          <a:solidFill>
            <a:schemeClr val="accent5">
              <a:hueOff val="543424"/>
              <a:satOff val="5828"/>
              <a:lumOff val="3529"/>
              <a:alphaOff val="0"/>
            </a:schemeClr>
          </a:solidFill>
          <a:prstDash val="dash"/>
        </a:ln>
        <a:effectLst/>
      </dgm:spPr>
    </dgm:pt>
    <dgm:pt modelId="{6E203E0C-D599-4795-B70F-FD49F6C2F612}" type="pres">
      <dgm:prSet presAssocID="{7BED0496-B40D-47A8-8849-90E717F0C09C}" presName="ConnectorPoint" presStyleLbl="alignNode1" presStyleIdx="2" presStyleCnt="6"/>
      <dgm:spPr/>
    </dgm:pt>
    <dgm:pt modelId="{FCAA4B76-FFB3-42F6-A564-E1A98C0D1195}" type="pres">
      <dgm:prSet presAssocID="{7BED0496-B40D-47A8-8849-90E717F0C09C}" presName="EmptyPlaceHolder" presStyleCnt="0"/>
      <dgm:spPr/>
    </dgm:pt>
    <dgm:pt modelId="{38EFC5EB-247D-4592-B5FF-BE42649F887B}" type="pres">
      <dgm:prSet presAssocID="{4EC53505-3BEE-42BC-9BC3-B24A126F4FA4}" presName="spaceBetweenRectangles" presStyleCnt="0"/>
      <dgm:spPr/>
    </dgm:pt>
    <dgm:pt modelId="{8B0EEB3C-B2AA-401B-B9F4-8D23D30502BD}" type="pres">
      <dgm:prSet presAssocID="{43CB8EEE-4420-46D7-A238-88BC85F711CC}" presName="composite" presStyleCnt="0"/>
      <dgm:spPr/>
    </dgm:pt>
    <dgm:pt modelId="{98BFAB79-70EE-497B-B7C4-1DDC80BB7EA7}" type="pres">
      <dgm:prSet presAssocID="{43CB8EEE-4420-46D7-A238-88BC85F711CC}" presName="L1TextContainer" presStyleLbl="revTx" presStyleIdx="3" presStyleCnt="6">
        <dgm:presLayoutVars>
          <dgm:chMax val="1"/>
          <dgm:chPref val="1"/>
          <dgm:bulletEnabled val="1"/>
        </dgm:presLayoutVars>
      </dgm:prSet>
      <dgm:spPr/>
    </dgm:pt>
    <dgm:pt modelId="{5C6FCB1D-F5A4-4CCF-802F-7DC1FAC15B62}" type="pres">
      <dgm:prSet presAssocID="{43CB8EEE-4420-46D7-A238-88BC85F711CC}" presName="L2TextContainerWrapper" presStyleCnt="0">
        <dgm:presLayoutVars>
          <dgm:chMax val="0"/>
          <dgm:chPref val="0"/>
          <dgm:bulletEnabled val="1"/>
        </dgm:presLayoutVars>
      </dgm:prSet>
      <dgm:spPr/>
    </dgm:pt>
    <dgm:pt modelId="{6CF1C27D-3F8D-4EE3-8599-4EC4CB4AEAF3}" type="pres">
      <dgm:prSet presAssocID="{43CB8EEE-4420-46D7-A238-88BC85F711CC}" presName="L2TextContainer" presStyleLbl="bgAcc1" presStyleIdx="3" presStyleCnt="6"/>
      <dgm:spPr/>
    </dgm:pt>
    <dgm:pt modelId="{D5BB26AA-F5D3-4246-AE01-FCFC782E53A3}" type="pres">
      <dgm:prSet presAssocID="{43CB8EEE-4420-46D7-A238-88BC85F711CC}" presName="FlexibleEmptyPlaceHolder" presStyleCnt="0"/>
      <dgm:spPr/>
    </dgm:pt>
    <dgm:pt modelId="{D50BB724-3B06-45F0-B90D-DA1FDEF5FF0B}" type="pres">
      <dgm:prSet presAssocID="{43CB8EEE-4420-46D7-A238-88BC85F711CC}" presName="ConnectLine" presStyleLbl="sibTrans1D1" presStyleIdx="3" presStyleCnt="6"/>
      <dgm:spPr>
        <a:noFill/>
        <a:ln w="9525" cap="rnd" cmpd="sng" algn="ctr">
          <a:solidFill>
            <a:schemeClr val="accent5">
              <a:hueOff val="815135"/>
              <a:satOff val="8742"/>
              <a:lumOff val="5294"/>
              <a:alphaOff val="0"/>
            </a:schemeClr>
          </a:solidFill>
          <a:prstDash val="dash"/>
        </a:ln>
        <a:effectLst/>
      </dgm:spPr>
    </dgm:pt>
    <dgm:pt modelId="{3E13F037-2232-4118-9750-28DAF2F5514A}" type="pres">
      <dgm:prSet presAssocID="{43CB8EEE-4420-46D7-A238-88BC85F711CC}" presName="ConnectorPoint" presStyleLbl="alignNode1" presStyleIdx="3" presStyleCnt="6"/>
      <dgm:spPr/>
    </dgm:pt>
    <dgm:pt modelId="{4304BDA8-706D-4394-8E06-7326E7F76C76}" type="pres">
      <dgm:prSet presAssocID="{43CB8EEE-4420-46D7-A238-88BC85F711CC}" presName="EmptyPlaceHolder" presStyleCnt="0"/>
      <dgm:spPr/>
    </dgm:pt>
    <dgm:pt modelId="{F25CD8C0-9A50-4719-8CE0-18799E5341E6}" type="pres">
      <dgm:prSet presAssocID="{F9C06E2F-5B81-4808-BFD1-6F638169C1BA}" presName="spaceBetweenRectangles" presStyleCnt="0"/>
      <dgm:spPr/>
    </dgm:pt>
    <dgm:pt modelId="{265C6FDA-2923-4B0D-B71A-4D9CE4CF773C}" type="pres">
      <dgm:prSet presAssocID="{5A41CC2F-8E43-42D8-AAAB-57016C300284}" presName="composite" presStyleCnt="0"/>
      <dgm:spPr/>
    </dgm:pt>
    <dgm:pt modelId="{4CDDC987-7B63-44D5-8B75-C5A399B183BB}" type="pres">
      <dgm:prSet presAssocID="{5A41CC2F-8E43-42D8-AAAB-57016C300284}" presName="L1TextContainer" presStyleLbl="revTx" presStyleIdx="4" presStyleCnt="6">
        <dgm:presLayoutVars>
          <dgm:chMax val="1"/>
          <dgm:chPref val="1"/>
          <dgm:bulletEnabled val="1"/>
        </dgm:presLayoutVars>
      </dgm:prSet>
      <dgm:spPr/>
    </dgm:pt>
    <dgm:pt modelId="{F8267151-BE12-425C-93FD-DAEE37CE0ADD}" type="pres">
      <dgm:prSet presAssocID="{5A41CC2F-8E43-42D8-AAAB-57016C300284}" presName="L2TextContainerWrapper" presStyleCnt="0">
        <dgm:presLayoutVars>
          <dgm:chMax val="0"/>
          <dgm:chPref val="0"/>
          <dgm:bulletEnabled val="1"/>
        </dgm:presLayoutVars>
      </dgm:prSet>
      <dgm:spPr/>
    </dgm:pt>
    <dgm:pt modelId="{DFF1209B-8213-4A21-95F2-9011517C499F}" type="pres">
      <dgm:prSet presAssocID="{5A41CC2F-8E43-42D8-AAAB-57016C300284}" presName="L2TextContainer" presStyleLbl="bgAcc1" presStyleIdx="4" presStyleCnt="6"/>
      <dgm:spPr/>
    </dgm:pt>
    <dgm:pt modelId="{8245C0D1-02EC-48F3-9649-EFA99475E606}" type="pres">
      <dgm:prSet presAssocID="{5A41CC2F-8E43-42D8-AAAB-57016C300284}" presName="FlexibleEmptyPlaceHolder" presStyleCnt="0"/>
      <dgm:spPr/>
    </dgm:pt>
    <dgm:pt modelId="{94BF4142-DD1B-4E54-BD03-4D2AFEA28D7B}" type="pres">
      <dgm:prSet presAssocID="{5A41CC2F-8E43-42D8-AAAB-57016C300284}" presName="ConnectLine" presStyleLbl="sibTrans1D1" presStyleIdx="4" presStyleCnt="6"/>
      <dgm:spPr>
        <a:noFill/>
        <a:ln w="9525" cap="rnd" cmpd="sng" algn="ctr">
          <a:solidFill>
            <a:schemeClr val="accent5">
              <a:hueOff val="1086847"/>
              <a:satOff val="11656"/>
              <a:lumOff val="7058"/>
              <a:alphaOff val="0"/>
            </a:schemeClr>
          </a:solidFill>
          <a:prstDash val="dash"/>
        </a:ln>
        <a:effectLst/>
      </dgm:spPr>
    </dgm:pt>
    <dgm:pt modelId="{46ADF441-BB75-4F1C-AEC3-4E5C14473F35}" type="pres">
      <dgm:prSet presAssocID="{5A41CC2F-8E43-42D8-AAAB-57016C300284}" presName="ConnectorPoint" presStyleLbl="alignNode1" presStyleIdx="4" presStyleCnt="6"/>
      <dgm:spPr/>
    </dgm:pt>
    <dgm:pt modelId="{2975ADB8-1E50-4DD3-B05F-7AAF445A2569}" type="pres">
      <dgm:prSet presAssocID="{5A41CC2F-8E43-42D8-AAAB-57016C300284}" presName="EmptyPlaceHolder" presStyleCnt="0"/>
      <dgm:spPr/>
    </dgm:pt>
    <dgm:pt modelId="{8D970B20-6AC1-476C-ADBD-F66034EC5D81}" type="pres">
      <dgm:prSet presAssocID="{95AD1449-32A9-4EB2-84B6-DEE7CA30C4C3}" presName="spaceBetweenRectangles" presStyleCnt="0"/>
      <dgm:spPr/>
    </dgm:pt>
    <dgm:pt modelId="{C7FA798B-7C77-4854-BF94-92A6FFB869B0}" type="pres">
      <dgm:prSet presAssocID="{4F3D6850-44B2-47CE-9A96-4E66842FAB15}" presName="composite" presStyleCnt="0"/>
      <dgm:spPr/>
    </dgm:pt>
    <dgm:pt modelId="{3725217F-D6EC-44F3-83EE-88A7B95F7C59}" type="pres">
      <dgm:prSet presAssocID="{4F3D6850-44B2-47CE-9A96-4E66842FAB15}" presName="L1TextContainer" presStyleLbl="revTx" presStyleIdx="5" presStyleCnt="6">
        <dgm:presLayoutVars>
          <dgm:chMax val="1"/>
          <dgm:chPref val="1"/>
          <dgm:bulletEnabled val="1"/>
        </dgm:presLayoutVars>
      </dgm:prSet>
      <dgm:spPr/>
    </dgm:pt>
    <dgm:pt modelId="{1FA53BA5-6461-4287-AA42-9F30A58D63BB}" type="pres">
      <dgm:prSet presAssocID="{4F3D6850-44B2-47CE-9A96-4E66842FAB15}" presName="L2TextContainerWrapper" presStyleCnt="0">
        <dgm:presLayoutVars>
          <dgm:chMax val="0"/>
          <dgm:chPref val="0"/>
          <dgm:bulletEnabled val="1"/>
        </dgm:presLayoutVars>
      </dgm:prSet>
      <dgm:spPr/>
    </dgm:pt>
    <dgm:pt modelId="{B0805CEF-1E0D-4D15-9164-2B97BF74A028}" type="pres">
      <dgm:prSet presAssocID="{4F3D6850-44B2-47CE-9A96-4E66842FAB15}" presName="L2TextContainer" presStyleLbl="bgAcc1" presStyleIdx="5" presStyleCnt="6"/>
      <dgm:spPr/>
    </dgm:pt>
    <dgm:pt modelId="{08ADC234-0BF5-4862-ACF3-3D713772D3F4}" type="pres">
      <dgm:prSet presAssocID="{4F3D6850-44B2-47CE-9A96-4E66842FAB15}" presName="FlexibleEmptyPlaceHolder" presStyleCnt="0"/>
      <dgm:spPr/>
    </dgm:pt>
    <dgm:pt modelId="{A1643450-FE8C-4626-BC84-E3DE122D3E94}" type="pres">
      <dgm:prSet presAssocID="{4F3D6850-44B2-47CE-9A96-4E66842FAB15}" presName="ConnectLine" presStyleLbl="sibTrans1D1" presStyleIdx="5" presStyleCnt="6"/>
      <dgm:spPr>
        <a:noFill/>
        <a:ln w="9525" cap="rnd" cmpd="sng" algn="ctr">
          <a:solidFill>
            <a:schemeClr val="accent5">
              <a:hueOff val="1358559"/>
              <a:satOff val="14570"/>
              <a:lumOff val="8823"/>
              <a:alphaOff val="0"/>
            </a:schemeClr>
          </a:solidFill>
          <a:prstDash val="dash"/>
        </a:ln>
        <a:effectLst/>
      </dgm:spPr>
    </dgm:pt>
    <dgm:pt modelId="{12886A9D-CB93-402E-A416-494C7B840C07}" type="pres">
      <dgm:prSet presAssocID="{4F3D6850-44B2-47CE-9A96-4E66842FAB15}" presName="ConnectorPoint" presStyleLbl="alignNode1" presStyleIdx="5" presStyleCnt="6"/>
      <dgm:spPr/>
    </dgm:pt>
    <dgm:pt modelId="{B6D3542F-A1FE-4D77-BB60-2B168C09DDE1}" type="pres">
      <dgm:prSet presAssocID="{4F3D6850-44B2-47CE-9A96-4E66842FAB15}" presName="EmptyPlaceHolder" presStyleCnt="0"/>
      <dgm:spPr/>
    </dgm:pt>
  </dgm:ptLst>
  <dgm:cxnLst>
    <dgm:cxn modelId="{05647703-42E0-40C5-9D0C-0A1C27E27D69}" srcId="{2624F717-E66B-42F4-9566-C0B84625D49D}" destId="{43CB8EEE-4420-46D7-A238-88BC85F711CC}" srcOrd="3" destOrd="0" parTransId="{67D51DCB-557F-4A22-99C0-D979F487FEF0}" sibTransId="{F9C06E2F-5B81-4808-BFD1-6F638169C1BA}"/>
    <dgm:cxn modelId="{81114A0F-C0BF-4314-AE67-08359B400EEC}" srcId="{2624F717-E66B-42F4-9566-C0B84625D49D}" destId="{796DB8A7-947B-4CF1-B586-F22306BD81D2}" srcOrd="0" destOrd="0" parTransId="{569808A9-C4FA-4DA3-9463-3D12BDB87AC2}" sibTransId="{910AFEC7-50EE-49ED-8FA6-278B2FF6C383}"/>
    <dgm:cxn modelId="{D660850F-58A3-4EE6-A88D-75CD8CD37A69}" type="presOf" srcId="{1DB8D87D-C94C-4691-B292-A0D2D7966AF8}" destId="{DFF1209B-8213-4A21-95F2-9011517C499F}" srcOrd="0" destOrd="0" presId="urn:microsoft.com/office/officeart/2016/7/layout/BasicTimeline"/>
    <dgm:cxn modelId="{AB6C2016-E94E-4E5D-BDA2-2DDD56FD32E2}" srcId="{796DB8A7-947B-4CF1-B586-F22306BD81D2}" destId="{6F6D5971-4D95-4463-BD9F-7394C099D984}" srcOrd="0" destOrd="0" parTransId="{B2FC0019-273E-4A41-850A-5B2E22A806FA}" sibTransId="{C6E00020-F8BC-4599-8908-6F7C7B799D65}"/>
    <dgm:cxn modelId="{DBCB5424-6D87-4DEB-B4DD-80217F6CF78C}" srcId="{4F3D6850-44B2-47CE-9A96-4E66842FAB15}" destId="{23A306CA-1AE8-44A6-AEFD-40F8F75CAB94}" srcOrd="0" destOrd="0" parTransId="{60984D16-C29B-4E44-83F0-D7A0CA3CF648}" sibTransId="{5AB2D52C-F6A7-48B0-B103-B033990661A0}"/>
    <dgm:cxn modelId="{CE23BF32-376D-4B77-9B08-13F5C50BDDCC}" srcId="{43CB8EEE-4420-46D7-A238-88BC85F711CC}" destId="{39604B99-7F94-4F81-A156-5BD8000AB4CF}" srcOrd="0" destOrd="0" parTransId="{EBA9BB3A-9F03-44E8-B547-087E22CC27BD}" sibTransId="{EA0E0410-35E4-404D-BECA-AEA953EABE42}"/>
    <dgm:cxn modelId="{A124E733-D1D3-4988-B15E-132D7A0BB90F}" type="presOf" srcId="{43CB8EEE-4420-46D7-A238-88BC85F711CC}" destId="{98BFAB79-70EE-497B-B7C4-1DDC80BB7EA7}" srcOrd="0" destOrd="0" presId="urn:microsoft.com/office/officeart/2016/7/layout/BasicTimeline"/>
    <dgm:cxn modelId="{19E62040-388B-492A-99AA-B429ABA802CD}" type="presOf" srcId="{F7058047-F84E-4E09-85AC-509B4DA79319}" destId="{15A28523-93C1-4F0B-A8C9-CCEAF9129392}" srcOrd="0" destOrd="0" presId="urn:microsoft.com/office/officeart/2016/7/layout/BasicTimeline"/>
    <dgm:cxn modelId="{52CBE743-1ACB-4169-85DB-ACBE613CE573}" type="presOf" srcId="{2624F717-E66B-42F4-9566-C0B84625D49D}" destId="{3E7031F0-B50F-4790-B072-CA35BB6B36FC}" srcOrd="0" destOrd="0" presId="urn:microsoft.com/office/officeart/2016/7/layout/BasicTimeline"/>
    <dgm:cxn modelId="{2AFC8068-6000-4677-BE5E-01EF6F4F687C}" type="presOf" srcId="{D8AF8915-82DF-4553-B656-DCDA7E5ECB01}" destId="{18BAE009-172F-43F5-BFAA-32A1679DDEF0}" srcOrd="0" destOrd="0" presId="urn:microsoft.com/office/officeart/2016/7/layout/BasicTimeline"/>
    <dgm:cxn modelId="{8A44906A-21D9-4FCA-A00C-BFC651FBF18C}" srcId="{F7058047-F84E-4E09-85AC-509B4DA79319}" destId="{6AD5BBAE-A1A1-432D-8974-C8C80EF8E46F}" srcOrd="0" destOrd="0" parTransId="{B10A8F4B-14D6-438F-9D45-4BB98DD21961}" sibTransId="{FB674196-2F34-4454-AA74-2A9119908B25}"/>
    <dgm:cxn modelId="{9E7EE16B-675F-4193-9302-1EE41AA62ED7}" srcId="{2624F717-E66B-42F4-9566-C0B84625D49D}" destId="{7BED0496-B40D-47A8-8849-90E717F0C09C}" srcOrd="2" destOrd="0" parTransId="{AC98B6E6-19DF-4873-866C-913A9002287A}" sibTransId="{4EC53505-3BEE-42BC-9BC3-B24A126F4FA4}"/>
    <dgm:cxn modelId="{F526F451-778B-4255-A568-41039FBFE961}" type="presOf" srcId="{6F6D5971-4D95-4463-BD9F-7394C099D984}" destId="{591224EC-45FD-49F3-A0EB-FEC22BA4DF87}" srcOrd="0" destOrd="0" presId="urn:microsoft.com/office/officeart/2016/7/layout/BasicTimeline"/>
    <dgm:cxn modelId="{5A27D356-D0FF-47AC-B99F-DA64B26460D7}" type="presOf" srcId="{4F3D6850-44B2-47CE-9A96-4E66842FAB15}" destId="{3725217F-D6EC-44F3-83EE-88A7B95F7C59}" srcOrd="0" destOrd="0" presId="urn:microsoft.com/office/officeart/2016/7/layout/BasicTimeline"/>
    <dgm:cxn modelId="{CE3ABB78-B33A-47E9-B2B5-02DF652590AC}" type="presOf" srcId="{6AD5BBAE-A1A1-432D-8974-C8C80EF8E46F}" destId="{43BA51E5-8DB9-4023-9B31-5B0AE98D1F5A}" srcOrd="0" destOrd="0" presId="urn:microsoft.com/office/officeart/2016/7/layout/BasicTimeline"/>
    <dgm:cxn modelId="{DAFA3A94-E2B1-4FCA-9D7F-B3BD1021DCCE}" srcId="{2624F717-E66B-42F4-9566-C0B84625D49D}" destId="{5A41CC2F-8E43-42D8-AAAB-57016C300284}" srcOrd="4" destOrd="0" parTransId="{39B2EB19-CB9D-4595-BDBB-DB07F6FB97BC}" sibTransId="{95AD1449-32A9-4EB2-84B6-DEE7CA30C4C3}"/>
    <dgm:cxn modelId="{606E4999-69C3-4F64-8EF1-8FC9A329B8F2}" srcId="{5A41CC2F-8E43-42D8-AAAB-57016C300284}" destId="{1DB8D87D-C94C-4691-B292-A0D2D7966AF8}" srcOrd="0" destOrd="0" parTransId="{156C42BE-555B-4F69-89E3-9C5A08B644A3}" sibTransId="{108FDAAE-259C-4A76-B30B-7A8BD1ECE472}"/>
    <dgm:cxn modelId="{BC6871A0-B70F-402F-91EB-0ABFE1195C8A}" srcId="{7BED0496-B40D-47A8-8849-90E717F0C09C}" destId="{D8AF8915-82DF-4553-B656-DCDA7E5ECB01}" srcOrd="0" destOrd="0" parTransId="{C5FC1D56-4AE6-443C-94A4-9C2B3F43465D}" sibTransId="{FEDBB2E9-98B8-4AA8-B49E-EF7DE71B705C}"/>
    <dgm:cxn modelId="{D1C6D8A1-EA22-4A7B-BA3C-0012F8AC6219}" type="presOf" srcId="{5A41CC2F-8E43-42D8-AAAB-57016C300284}" destId="{4CDDC987-7B63-44D5-8B75-C5A399B183BB}" srcOrd="0" destOrd="0" presId="urn:microsoft.com/office/officeart/2016/7/layout/BasicTimeline"/>
    <dgm:cxn modelId="{3473EEC3-F90F-4614-BD5A-53A85FED7E3E}" type="presOf" srcId="{796DB8A7-947B-4CF1-B586-F22306BD81D2}" destId="{DC128C47-8E52-4413-BA52-E1D1483C5BE4}" srcOrd="0" destOrd="0" presId="urn:microsoft.com/office/officeart/2016/7/layout/BasicTimeline"/>
    <dgm:cxn modelId="{497E05C6-E622-4759-97A0-C90FA0FA61A3}" srcId="{2624F717-E66B-42F4-9566-C0B84625D49D}" destId="{F7058047-F84E-4E09-85AC-509B4DA79319}" srcOrd="1" destOrd="0" parTransId="{B2B88504-A441-4D8C-ACFD-DEC5E268CC17}" sibTransId="{75805BAF-18E6-40FE-8C7B-64F55670ACF1}"/>
    <dgm:cxn modelId="{6EC4BBE6-B834-4192-8997-9DA676F875B0}" srcId="{2624F717-E66B-42F4-9566-C0B84625D49D}" destId="{4F3D6850-44B2-47CE-9A96-4E66842FAB15}" srcOrd="5" destOrd="0" parTransId="{B18FCCDC-2B05-406A-A432-CD58347024A3}" sibTransId="{474C34A2-4676-424B-B476-6CA9F7FEBFA9}"/>
    <dgm:cxn modelId="{3BDECFED-23A6-4E66-9C91-01154F9D7B10}" type="presOf" srcId="{23A306CA-1AE8-44A6-AEFD-40F8F75CAB94}" destId="{B0805CEF-1E0D-4D15-9164-2B97BF74A028}" srcOrd="0" destOrd="0" presId="urn:microsoft.com/office/officeart/2016/7/layout/BasicTimeline"/>
    <dgm:cxn modelId="{10990AFF-20BE-4A94-9461-CAE604EC3F0B}" type="presOf" srcId="{39604B99-7F94-4F81-A156-5BD8000AB4CF}" destId="{6CF1C27D-3F8D-4EE3-8599-4EC4CB4AEAF3}" srcOrd="0" destOrd="0" presId="urn:microsoft.com/office/officeart/2016/7/layout/BasicTimeline"/>
    <dgm:cxn modelId="{851614FF-A73D-4496-834D-5EEC56F096A1}" type="presOf" srcId="{7BED0496-B40D-47A8-8849-90E717F0C09C}" destId="{3F414658-F8BB-433E-A19B-87F2805045C5}" srcOrd="0" destOrd="0" presId="urn:microsoft.com/office/officeart/2016/7/layout/BasicTimeline"/>
    <dgm:cxn modelId="{B7ED7C85-9123-47E3-B113-A9ACA620DE26}" type="presParOf" srcId="{3E7031F0-B50F-4790-B072-CA35BB6B36FC}" destId="{F88D13E0-5813-4F9F-A9DF-6A13AEA82CBE}" srcOrd="0" destOrd="0" presId="urn:microsoft.com/office/officeart/2016/7/layout/BasicTimeline"/>
    <dgm:cxn modelId="{9E5F1AA1-4D90-405C-9C11-B22BC034AA6B}" type="presParOf" srcId="{3E7031F0-B50F-4790-B072-CA35BB6B36FC}" destId="{0F407EB8-5C9E-46D6-B12B-182F919FA70B}" srcOrd="1" destOrd="0" presId="urn:microsoft.com/office/officeart/2016/7/layout/BasicTimeline"/>
    <dgm:cxn modelId="{ED9590BB-FE73-49B4-8892-ECEDEFA2671A}" type="presParOf" srcId="{0F407EB8-5C9E-46D6-B12B-182F919FA70B}" destId="{11BFADCF-E17A-43D1-B76C-050D434D7900}" srcOrd="0" destOrd="0" presId="urn:microsoft.com/office/officeart/2016/7/layout/BasicTimeline"/>
    <dgm:cxn modelId="{4D6576CF-25DC-485E-9FBD-0ADFF65FCC87}" type="presParOf" srcId="{11BFADCF-E17A-43D1-B76C-050D434D7900}" destId="{DC128C47-8E52-4413-BA52-E1D1483C5BE4}" srcOrd="0" destOrd="0" presId="urn:microsoft.com/office/officeart/2016/7/layout/BasicTimeline"/>
    <dgm:cxn modelId="{11D9F9B0-5556-4228-9A98-5A8203515807}" type="presParOf" srcId="{11BFADCF-E17A-43D1-B76C-050D434D7900}" destId="{DFFE5AF8-AECF-43CA-83DB-DC9BA1386949}" srcOrd="1" destOrd="0" presId="urn:microsoft.com/office/officeart/2016/7/layout/BasicTimeline"/>
    <dgm:cxn modelId="{AB77D0E4-8898-4211-938C-FD57E6D7938B}" type="presParOf" srcId="{DFFE5AF8-AECF-43CA-83DB-DC9BA1386949}" destId="{591224EC-45FD-49F3-A0EB-FEC22BA4DF87}" srcOrd="0" destOrd="0" presId="urn:microsoft.com/office/officeart/2016/7/layout/BasicTimeline"/>
    <dgm:cxn modelId="{DAF6B46C-237A-4EBF-9EB7-538540D4E11C}" type="presParOf" srcId="{DFFE5AF8-AECF-43CA-83DB-DC9BA1386949}" destId="{63FEEF63-F384-428D-9493-85FAD112B1E4}" srcOrd="1" destOrd="0" presId="urn:microsoft.com/office/officeart/2016/7/layout/BasicTimeline"/>
    <dgm:cxn modelId="{84E69985-E68D-4E86-A404-08E6C0498EBD}" type="presParOf" srcId="{11BFADCF-E17A-43D1-B76C-050D434D7900}" destId="{ECC92499-937C-4CAC-9BDE-7F24B4832D47}" srcOrd="2" destOrd="0" presId="urn:microsoft.com/office/officeart/2016/7/layout/BasicTimeline"/>
    <dgm:cxn modelId="{830E4B6D-C8D0-431C-A1ED-5293E113718E}" type="presParOf" srcId="{11BFADCF-E17A-43D1-B76C-050D434D7900}" destId="{A4D33C2A-7C18-4AD9-8519-ACFA0351B5FB}" srcOrd="3" destOrd="0" presId="urn:microsoft.com/office/officeart/2016/7/layout/BasicTimeline"/>
    <dgm:cxn modelId="{33FDED32-BEB5-4DE7-A8B5-748AEF92B482}" type="presParOf" srcId="{11BFADCF-E17A-43D1-B76C-050D434D7900}" destId="{748C00D0-44F9-47A8-9375-55C77389A71B}" srcOrd="4" destOrd="0" presId="urn:microsoft.com/office/officeart/2016/7/layout/BasicTimeline"/>
    <dgm:cxn modelId="{77C2B723-CA24-46A3-B96A-AAFA9B57984D}" type="presParOf" srcId="{0F407EB8-5C9E-46D6-B12B-182F919FA70B}" destId="{16761B16-0033-404B-A72D-903073E15E9E}" srcOrd="1" destOrd="0" presId="urn:microsoft.com/office/officeart/2016/7/layout/BasicTimeline"/>
    <dgm:cxn modelId="{E1859179-0670-424F-88E1-14AFC6BCDC6C}" type="presParOf" srcId="{0F407EB8-5C9E-46D6-B12B-182F919FA70B}" destId="{E7BD502A-1DF3-4333-8E01-1389DC4DABAA}" srcOrd="2" destOrd="0" presId="urn:microsoft.com/office/officeart/2016/7/layout/BasicTimeline"/>
    <dgm:cxn modelId="{806139C5-FB66-41AE-B64D-DB991D927529}" type="presParOf" srcId="{E7BD502A-1DF3-4333-8E01-1389DC4DABAA}" destId="{15A28523-93C1-4F0B-A8C9-CCEAF9129392}" srcOrd="0" destOrd="0" presId="urn:microsoft.com/office/officeart/2016/7/layout/BasicTimeline"/>
    <dgm:cxn modelId="{F72905CC-3D6A-4107-932E-2FF2B7451532}" type="presParOf" srcId="{E7BD502A-1DF3-4333-8E01-1389DC4DABAA}" destId="{7D7222DF-FEB9-4644-A6D6-08C9559702B2}" srcOrd="1" destOrd="0" presId="urn:microsoft.com/office/officeart/2016/7/layout/BasicTimeline"/>
    <dgm:cxn modelId="{7489F5C2-8BC2-46D0-B3B3-B788797F547E}" type="presParOf" srcId="{7D7222DF-FEB9-4644-A6D6-08C9559702B2}" destId="{43BA51E5-8DB9-4023-9B31-5B0AE98D1F5A}" srcOrd="0" destOrd="0" presId="urn:microsoft.com/office/officeart/2016/7/layout/BasicTimeline"/>
    <dgm:cxn modelId="{B23F566E-932E-459B-AF89-F9B249D9967D}" type="presParOf" srcId="{7D7222DF-FEB9-4644-A6D6-08C9559702B2}" destId="{8E8E1BE6-8C6C-4DD4-9D06-A6403ED55D6B}" srcOrd="1" destOrd="0" presId="urn:microsoft.com/office/officeart/2016/7/layout/BasicTimeline"/>
    <dgm:cxn modelId="{2AC974CD-BB0B-468A-9A6C-C52540D6BDD5}" type="presParOf" srcId="{E7BD502A-1DF3-4333-8E01-1389DC4DABAA}" destId="{BE254117-DE5D-4F70-80A3-51B672EF1A2A}" srcOrd="2" destOrd="0" presId="urn:microsoft.com/office/officeart/2016/7/layout/BasicTimeline"/>
    <dgm:cxn modelId="{F93F4F56-C4F5-4B33-BB77-EE16320E519C}" type="presParOf" srcId="{E7BD502A-1DF3-4333-8E01-1389DC4DABAA}" destId="{91C46EFA-08C5-4EAA-8604-AFB58519EDF5}" srcOrd="3" destOrd="0" presId="urn:microsoft.com/office/officeart/2016/7/layout/BasicTimeline"/>
    <dgm:cxn modelId="{D4A70306-262D-445B-AAD4-11B3DA3B2B0C}" type="presParOf" srcId="{E7BD502A-1DF3-4333-8E01-1389DC4DABAA}" destId="{B6E4B51F-4676-451D-9E32-78744AEAD790}" srcOrd="4" destOrd="0" presId="urn:microsoft.com/office/officeart/2016/7/layout/BasicTimeline"/>
    <dgm:cxn modelId="{69301F77-9A1C-486A-B9F7-429552247942}" type="presParOf" srcId="{0F407EB8-5C9E-46D6-B12B-182F919FA70B}" destId="{721E2002-43C2-4661-BB34-1DFD00FA5EA9}" srcOrd="3" destOrd="0" presId="urn:microsoft.com/office/officeart/2016/7/layout/BasicTimeline"/>
    <dgm:cxn modelId="{4865FF6C-CC16-4E85-9430-809D5066E292}" type="presParOf" srcId="{0F407EB8-5C9E-46D6-B12B-182F919FA70B}" destId="{E8BC1F31-E4E4-4C87-A610-FFB9EA3F8D5B}" srcOrd="4" destOrd="0" presId="urn:microsoft.com/office/officeart/2016/7/layout/BasicTimeline"/>
    <dgm:cxn modelId="{D7CBE6FD-C812-4AD5-96C9-12C7A5507C67}" type="presParOf" srcId="{E8BC1F31-E4E4-4C87-A610-FFB9EA3F8D5B}" destId="{3F414658-F8BB-433E-A19B-87F2805045C5}" srcOrd="0" destOrd="0" presId="urn:microsoft.com/office/officeart/2016/7/layout/BasicTimeline"/>
    <dgm:cxn modelId="{7E2CF909-B000-4FBC-974D-B6D7B5A03AF3}" type="presParOf" srcId="{E8BC1F31-E4E4-4C87-A610-FFB9EA3F8D5B}" destId="{D20D2295-4AED-4483-8249-26EBC6C60924}" srcOrd="1" destOrd="0" presId="urn:microsoft.com/office/officeart/2016/7/layout/BasicTimeline"/>
    <dgm:cxn modelId="{B7A5A314-4531-4C5E-A8C2-02F390E33FF3}" type="presParOf" srcId="{D20D2295-4AED-4483-8249-26EBC6C60924}" destId="{18BAE009-172F-43F5-BFAA-32A1679DDEF0}" srcOrd="0" destOrd="0" presId="urn:microsoft.com/office/officeart/2016/7/layout/BasicTimeline"/>
    <dgm:cxn modelId="{7C15C5DF-E906-45F7-813D-A6D2BD69D938}" type="presParOf" srcId="{D20D2295-4AED-4483-8249-26EBC6C60924}" destId="{EC72BF94-507C-419E-BB30-546AD20EE074}" srcOrd="1" destOrd="0" presId="urn:microsoft.com/office/officeart/2016/7/layout/BasicTimeline"/>
    <dgm:cxn modelId="{EAEE24E4-B82F-4728-B096-A509CF774991}" type="presParOf" srcId="{E8BC1F31-E4E4-4C87-A610-FFB9EA3F8D5B}" destId="{C50FD3D0-D400-4AB9-83A3-44200578C412}" srcOrd="2" destOrd="0" presId="urn:microsoft.com/office/officeart/2016/7/layout/BasicTimeline"/>
    <dgm:cxn modelId="{20C024C5-F130-4D51-88A5-67EFD9DD8BBA}" type="presParOf" srcId="{E8BC1F31-E4E4-4C87-A610-FFB9EA3F8D5B}" destId="{6E203E0C-D599-4795-B70F-FD49F6C2F612}" srcOrd="3" destOrd="0" presId="urn:microsoft.com/office/officeart/2016/7/layout/BasicTimeline"/>
    <dgm:cxn modelId="{21E14118-48F8-4767-9E3C-2EB7FEA17493}" type="presParOf" srcId="{E8BC1F31-E4E4-4C87-A610-FFB9EA3F8D5B}" destId="{FCAA4B76-FFB3-42F6-A564-E1A98C0D1195}" srcOrd="4" destOrd="0" presId="urn:microsoft.com/office/officeart/2016/7/layout/BasicTimeline"/>
    <dgm:cxn modelId="{8F413EFE-3DB0-40B6-8DFB-2A84EA57A627}" type="presParOf" srcId="{0F407EB8-5C9E-46D6-B12B-182F919FA70B}" destId="{38EFC5EB-247D-4592-B5FF-BE42649F887B}" srcOrd="5" destOrd="0" presId="urn:microsoft.com/office/officeart/2016/7/layout/BasicTimeline"/>
    <dgm:cxn modelId="{0636CC5C-F06A-4861-8C55-6B6A23FF957D}" type="presParOf" srcId="{0F407EB8-5C9E-46D6-B12B-182F919FA70B}" destId="{8B0EEB3C-B2AA-401B-B9F4-8D23D30502BD}" srcOrd="6" destOrd="0" presId="urn:microsoft.com/office/officeart/2016/7/layout/BasicTimeline"/>
    <dgm:cxn modelId="{9AA44859-1536-4D0E-B08A-1D583CB98CC7}" type="presParOf" srcId="{8B0EEB3C-B2AA-401B-B9F4-8D23D30502BD}" destId="{98BFAB79-70EE-497B-B7C4-1DDC80BB7EA7}" srcOrd="0" destOrd="0" presId="urn:microsoft.com/office/officeart/2016/7/layout/BasicTimeline"/>
    <dgm:cxn modelId="{0F8F5403-03D0-4C0B-97B1-9ADC5A92F045}" type="presParOf" srcId="{8B0EEB3C-B2AA-401B-B9F4-8D23D30502BD}" destId="{5C6FCB1D-F5A4-4CCF-802F-7DC1FAC15B62}" srcOrd="1" destOrd="0" presId="urn:microsoft.com/office/officeart/2016/7/layout/BasicTimeline"/>
    <dgm:cxn modelId="{69699B79-1D31-4942-AD91-F35EB92D4F2B}" type="presParOf" srcId="{5C6FCB1D-F5A4-4CCF-802F-7DC1FAC15B62}" destId="{6CF1C27D-3F8D-4EE3-8599-4EC4CB4AEAF3}" srcOrd="0" destOrd="0" presId="urn:microsoft.com/office/officeart/2016/7/layout/BasicTimeline"/>
    <dgm:cxn modelId="{43D2B7E7-6425-4F1A-BFEF-61E04790CFAC}" type="presParOf" srcId="{5C6FCB1D-F5A4-4CCF-802F-7DC1FAC15B62}" destId="{D5BB26AA-F5D3-4246-AE01-FCFC782E53A3}" srcOrd="1" destOrd="0" presId="urn:microsoft.com/office/officeart/2016/7/layout/BasicTimeline"/>
    <dgm:cxn modelId="{211E0898-53C2-4CFB-B7FF-9DA6E6543AFA}" type="presParOf" srcId="{8B0EEB3C-B2AA-401B-B9F4-8D23D30502BD}" destId="{D50BB724-3B06-45F0-B90D-DA1FDEF5FF0B}" srcOrd="2" destOrd="0" presId="urn:microsoft.com/office/officeart/2016/7/layout/BasicTimeline"/>
    <dgm:cxn modelId="{A7683219-0470-4BA9-A7F0-5AB350D8A25A}" type="presParOf" srcId="{8B0EEB3C-B2AA-401B-B9F4-8D23D30502BD}" destId="{3E13F037-2232-4118-9750-28DAF2F5514A}" srcOrd="3" destOrd="0" presId="urn:microsoft.com/office/officeart/2016/7/layout/BasicTimeline"/>
    <dgm:cxn modelId="{618F547A-C155-4720-9D16-4319D8946FA0}" type="presParOf" srcId="{8B0EEB3C-B2AA-401B-B9F4-8D23D30502BD}" destId="{4304BDA8-706D-4394-8E06-7326E7F76C76}" srcOrd="4" destOrd="0" presId="urn:microsoft.com/office/officeart/2016/7/layout/BasicTimeline"/>
    <dgm:cxn modelId="{9DBF08DF-EC78-4463-82E1-E1053A2060E3}" type="presParOf" srcId="{0F407EB8-5C9E-46D6-B12B-182F919FA70B}" destId="{F25CD8C0-9A50-4719-8CE0-18799E5341E6}" srcOrd="7" destOrd="0" presId="urn:microsoft.com/office/officeart/2016/7/layout/BasicTimeline"/>
    <dgm:cxn modelId="{B5BE6375-79CD-4693-8122-9FDC88998D47}" type="presParOf" srcId="{0F407EB8-5C9E-46D6-B12B-182F919FA70B}" destId="{265C6FDA-2923-4B0D-B71A-4D9CE4CF773C}" srcOrd="8" destOrd="0" presId="urn:microsoft.com/office/officeart/2016/7/layout/BasicTimeline"/>
    <dgm:cxn modelId="{A5088A2D-F936-4E7D-BA83-0838EF8CF60D}" type="presParOf" srcId="{265C6FDA-2923-4B0D-B71A-4D9CE4CF773C}" destId="{4CDDC987-7B63-44D5-8B75-C5A399B183BB}" srcOrd="0" destOrd="0" presId="urn:microsoft.com/office/officeart/2016/7/layout/BasicTimeline"/>
    <dgm:cxn modelId="{BBBA2D04-CD58-4A89-B052-11938A4CCB93}" type="presParOf" srcId="{265C6FDA-2923-4B0D-B71A-4D9CE4CF773C}" destId="{F8267151-BE12-425C-93FD-DAEE37CE0ADD}" srcOrd="1" destOrd="0" presId="urn:microsoft.com/office/officeart/2016/7/layout/BasicTimeline"/>
    <dgm:cxn modelId="{C69AFCA3-AE13-46F5-A77F-AF1CAAB0F778}" type="presParOf" srcId="{F8267151-BE12-425C-93FD-DAEE37CE0ADD}" destId="{DFF1209B-8213-4A21-95F2-9011517C499F}" srcOrd="0" destOrd="0" presId="urn:microsoft.com/office/officeart/2016/7/layout/BasicTimeline"/>
    <dgm:cxn modelId="{17210A2A-FF60-4013-858F-F148FC99A8F1}" type="presParOf" srcId="{F8267151-BE12-425C-93FD-DAEE37CE0ADD}" destId="{8245C0D1-02EC-48F3-9649-EFA99475E606}" srcOrd="1" destOrd="0" presId="urn:microsoft.com/office/officeart/2016/7/layout/BasicTimeline"/>
    <dgm:cxn modelId="{C7F68F58-10AA-4312-827F-74E4D3DE22B8}" type="presParOf" srcId="{265C6FDA-2923-4B0D-B71A-4D9CE4CF773C}" destId="{94BF4142-DD1B-4E54-BD03-4D2AFEA28D7B}" srcOrd="2" destOrd="0" presId="urn:microsoft.com/office/officeart/2016/7/layout/BasicTimeline"/>
    <dgm:cxn modelId="{C0E7DF46-F9A2-480F-ABFE-F62211290ECE}" type="presParOf" srcId="{265C6FDA-2923-4B0D-B71A-4D9CE4CF773C}" destId="{46ADF441-BB75-4F1C-AEC3-4E5C14473F35}" srcOrd="3" destOrd="0" presId="urn:microsoft.com/office/officeart/2016/7/layout/BasicTimeline"/>
    <dgm:cxn modelId="{B427637F-15D9-40AE-B188-D07BF52CE838}" type="presParOf" srcId="{265C6FDA-2923-4B0D-B71A-4D9CE4CF773C}" destId="{2975ADB8-1E50-4DD3-B05F-7AAF445A2569}" srcOrd="4" destOrd="0" presId="urn:microsoft.com/office/officeart/2016/7/layout/BasicTimeline"/>
    <dgm:cxn modelId="{4674F62B-659E-458A-8206-72FE5F84E6BF}" type="presParOf" srcId="{0F407EB8-5C9E-46D6-B12B-182F919FA70B}" destId="{8D970B20-6AC1-476C-ADBD-F66034EC5D81}" srcOrd="9" destOrd="0" presId="urn:microsoft.com/office/officeart/2016/7/layout/BasicTimeline"/>
    <dgm:cxn modelId="{B02B764C-53AA-4161-9266-7CA72D82445F}" type="presParOf" srcId="{0F407EB8-5C9E-46D6-B12B-182F919FA70B}" destId="{C7FA798B-7C77-4854-BF94-92A6FFB869B0}" srcOrd="10" destOrd="0" presId="urn:microsoft.com/office/officeart/2016/7/layout/BasicTimeline"/>
    <dgm:cxn modelId="{34580F46-0EE0-492F-83D7-E43423573743}" type="presParOf" srcId="{C7FA798B-7C77-4854-BF94-92A6FFB869B0}" destId="{3725217F-D6EC-44F3-83EE-88A7B95F7C59}" srcOrd="0" destOrd="0" presId="urn:microsoft.com/office/officeart/2016/7/layout/BasicTimeline"/>
    <dgm:cxn modelId="{95EEDB28-890A-4709-910C-D204F52156EC}" type="presParOf" srcId="{C7FA798B-7C77-4854-BF94-92A6FFB869B0}" destId="{1FA53BA5-6461-4287-AA42-9F30A58D63BB}" srcOrd="1" destOrd="0" presId="urn:microsoft.com/office/officeart/2016/7/layout/BasicTimeline"/>
    <dgm:cxn modelId="{EC14BBB4-0158-4676-A337-0BD6278A8541}" type="presParOf" srcId="{1FA53BA5-6461-4287-AA42-9F30A58D63BB}" destId="{B0805CEF-1E0D-4D15-9164-2B97BF74A028}" srcOrd="0" destOrd="0" presId="urn:microsoft.com/office/officeart/2016/7/layout/BasicTimeline"/>
    <dgm:cxn modelId="{AA096E65-ADEA-42A0-9274-822DC2FDA75F}" type="presParOf" srcId="{1FA53BA5-6461-4287-AA42-9F30A58D63BB}" destId="{08ADC234-0BF5-4862-ACF3-3D713772D3F4}" srcOrd="1" destOrd="0" presId="urn:microsoft.com/office/officeart/2016/7/layout/BasicTimeline"/>
    <dgm:cxn modelId="{D35536C8-248E-45D1-9C39-70616A2DC5FE}" type="presParOf" srcId="{C7FA798B-7C77-4854-BF94-92A6FFB869B0}" destId="{A1643450-FE8C-4626-BC84-E3DE122D3E94}" srcOrd="2" destOrd="0" presId="urn:microsoft.com/office/officeart/2016/7/layout/BasicTimeline"/>
    <dgm:cxn modelId="{5BE4518A-1B01-4C04-8435-D3ED2CF459D0}" type="presParOf" srcId="{C7FA798B-7C77-4854-BF94-92A6FFB869B0}" destId="{12886A9D-CB93-402E-A416-494C7B840C07}" srcOrd="3" destOrd="0" presId="urn:microsoft.com/office/officeart/2016/7/layout/BasicTimeline"/>
    <dgm:cxn modelId="{836C0A94-A290-45F6-BBA1-E5B909DE79F3}" type="presParOf" srcId="{C7FA798B-7C77-4854-BF94-92A6FFB869B0}" destId="{B6D3542F-A1FE-4D77-BB60-2B168C09DDE1}" srcOrd="4" destOrd="0" presId="urn:microsoft.com/office/officeart/2016/7/layout/Basic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8D13E0-5813-4F9F-A9DF-6A13AEA82CBE}">
      <dsp:nvSpPr>
        <dsp:cNvPr id="0" name=""/>
        <dsp:cNvSpPr/>
      </dsp:nvSpPr>
      <dsp:spPr>
        <a:xfrm>
          <a:off x="0" y="2103120"/>
          <a:ext cx="11799735" cy="0"/>
        </a:xfrm>
        <a:prstGeom prst="line">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tailEnd type="triangle" w="lg" len="lg"/>
        </a:ln>
        <a:effectLst/>
      </dsp:spPr>
      <dsp:style>
        <a:lnRef idx="1">
          <a:scrgbClr r="0" g="0" b="0"/>
        </a:lnRef>
        <a:fillRef idx="1">
          <a:scrgbClr r="0" g="0" b="0"/>
        </a:fillRef>
        <a:effectRef idx="0">
          <a:scrgbClr r="0" g="0" b="0"/>
        </a:effectRef>
        <a:fontRef idx="minor"/>
      </dsp:style>
    </dsp:sp>
    <dsp:sp modelId="{DC128C47-8E52-4413-BA52-E1D1483C5BE4}">
      <dsp:nvSpPr>
        <dsp:cNvPr id="0" name=""/>
        <dsp:cNvSpPr/>
      </dsp:nvSpPr>
      <dsp:spPr>
        <a:xfrm>
          <a:off x="182930" y="2258750"/>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20 May 1789</a:t>
          </a:r>
        </a:p>
      </dsp:txBody>
      <dsp:txXfrm>
        <a:off x="182930" y="2258750"/>
        <a:ext cx="2661854" cy="475305"/>
      </dsp:txXfrm>
    </dsp:sp>
    <dsp:sp modelId="{591224EC-45FD-49F3-A0EB-FEC22BA4DF87}">
      <dsp:nvSpPr>
        <dsp:cNvPr id="0" name=""/>
        <dsp:cNvSpPr/>
      </dsp:nvSpPr>
      <dsp:spPr>
        <a:xfrm>
          <a:off x="1440" y="586770"/>
          <a:ext cx="3024834" cy="717163"/>
        </a:xfrm>
        <a:prstGeom prst="roundRect">
          <a:avLst/>
        </a:prstGeom>
        <a:solidFill>
          <a:schemeClr val="lt1">
            <a:alpha val="90000"/>
            <a:hueOff val="0"/>
            <a:satOff val="0"/>
            <a:lumOff val="0"/>
            <a:alphaOff val="0"/>
          </a:schemeClr>
        </a:solidFill>
        <a:ln w="9525" cap="rnd"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a:t>Born: 20 May 1789 at Le Rosey in France, </a:t>
          </a:r>
        </a:p>
      </dsp:txBody>
      <dsp:txXfrm>
        <a:off x="36449" y="621779"/>
        <a:ext cx="2954816" cy="647145"/>
      </dsp:txXfrm>
    </dsp:sp>
    <dsp:sp modelId="{ECC92499-937C-4CAC-9BDE-7F24B4832D47}">
      <dsp:nvSpPr>
        <dsp:cNvPr id="0" name=""/>
        <dsp:cNvSpPr/>
      </dsp:nvSpPr>
      <dsp:spPr>
        <a:xfrm>
          <a:off x="1513857" y="1303934"/>
          <a:ext cx="0" cy="799185"/>
        </a:xfrm>
        <a:prstGeom prst="line">
          <a:avLst/>
        </a:prstGeom>
        <a:noFill/>
        <a:ln w="9525" cap="rnd" cmpd="sng" algn="ctr">
          <a:solidFill>
            <a:schemeClr val="accent5">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15A28523-93C1-4F0B-A8C9-CCEAF9129392}">
      <dsp:nvSpPr>
        <dsp:cNvPr id="0" name=""/>
        <dsp:cNvSpPr/>
      </dsp:nvSpPr>
      <dsp:spPr>
        <a:xfrm>
          <a:off x="1937334" y="1472183"/>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22 July 1816</a:t>
          </a:r>
        </a:p>
      </dsp:txBody>
      <dsp:txXfrm>
        <a:off x="1937334" y="1472183"/>
        <a:ext cx="2661854" cy="475305"/>
      </dsp:txXfrm>
    </dsp:sp>
    <dsp:sp modelId="{A4D33C2A-7C18-4AD9-8519-ACFA0351B5FB}">
      <dsp:nvSpPr>
        <dsp:cNvPr id="0" name=""/>
        <dsp:cNvSpPr/>
      </dsp:nvSpPr>
      <dsp:spPr>
        <a:xfrm>
          <a:off x="1482310" y="2071573"/>
          <a:ext cx="63093" cy="63093"/>
        </a:xfrm>
        <a:prstGeom prst="ellipse">
          <a:avLst/>
        </a:prstGeom>
        <a:gradFill rotWithShape="0">
          <a:gsLst>
            <a:gs pos="0">
              <a:schemeClr val="accent5">
                <a:hueOff val="0"/>
                <a:satOff val="0"/>
                <a:lumOff val="0"/>
                <a:alphaOff val="0"/>
                <a:tint val="98000"/>
                <a:hueMod val="94000"/>
                <a:satMod val="130000"/>
                <a:lumMod val="128000"/>
              </a:schemeClr>
            </a:gs>
            <a:gs pos="100000">
              <a:schemeClr val="accent5">
                <a:hueOff val="0"/>
                <a:satOff val="0"/>
                <a:lumOff val="0"/>
                <a:alphaOff val="0"/>
                <a:shade val="94000"/>
                <a:lumMod val="88000"/>
              </a:schemeClr>
            </a:gs>
          </a:gsLst>
          <a:lin ang="5400000" scaled="0"/>
        </a:gradFill>
        <a:ln w="9525" cap="rnd" cmpd="sng" algn="ctr">
          <a:solidFill>
            <a:schemeClr val="accent5">
              <a:hueOff val="0"/>
              <a:satOff val="0"/>
              <a:lumOff val="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43BA51E5-8DB9-4023-9B31-5B0AE98D1F5A}">
      <dsp:nvSpPr>
        <dsp:cNvPr id="0" name=""/>
        <dsp:cNvSpPr/>
      </dsp:nvSpPr>
      <dsp:spPr>
        <a:xfrm>
          <a:off x="1755844" y="2902305"/>
          <a:ext cx="3024834" cy="717163"/>
        </a:xfrm>
        <a:prstGeom prst="roundRect">
          <a:avLst/>
        </a:prstGeom>
        <a:solidFill>
          <a:schemeClr val="lt1">
            <a:alpha val="90000"/>
            <a:hueOff val="0"/>
            <a:satOff val="0"/>
            <a:lumOff val="0"/>
            <a:alphaOff val="0"/>
          </a:schemeClr>
        </a:solidFill>
        <a:ln w="9525" cap="rnd" cmpd="sng" algn="ctr">
          <a:solidFill>
            <a:schemeClr val="accent5">
              <a:hueOff val="271712"/>
              <a:satOff val="2914"/>
              <a:lumOff val="176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a:t>Ordained as a priest</a:t>
          </a:r>
        </a:p>
      </dsp:txBody>
      <dsp:txXfrm>
        <a:off x="1790853" y="2937314"/>
        <a:ext cx="2954816" cy="647145"/>
      </dsp:txXfrm>
    </dsp:sp>
    <dsp:sp modelId="{BE254117-DE5D-4F70-80A3-51B672EF1A2A}">
      <dsp:nvSpPr>
        <dsp:cNvPr id="0" name=""/>
        <dsp:cNvSpPr/>
      </dsp:nvSpPr>
      <dsp:spPr>
        <a:xfrm>
          <a:off x="3268261" y="2103119"/>
          <a:ext cx="0" cy="799185"/>
        </a:xfrm>
        <a:prstGeom prst="line">
          <a:avLst/>
        </a:prstGeom>
        <a:noFill/>
        <a:ln w="9525" cap="rnd" cmpd="sng" algn="ctr">
          <a:solidFill>
            <a:schemeClr val="accent5">
              <a:hueOff val="271712"/>
              <a:satOff val="2914"/>
              <a:lumOff val="1765"/>
              <a:alphaOff val="0"/>
            </a:schemeClr>
          </a:solidFill>
          <a:prstDash val="dash"/>
        </a:ln>
        <a:effectLst/>
      </dsp:spPr>
      <dsp:style>
        <a:lnRef idx="1">
          <a:scrgbClr r="0" g="0" b="0"/>
        </a:lnRef>
        <a:fillRef idx="0">
          <a:scrgbClr r="0" g="0" b="0"/>
        </a:fillRef>
        <a:effectRef idx="0">
          <a:scrgbClr r="0" g="0" b="0"/>
        </a:effectRef>
        <a:fontRef idx="minor"/>
      </dsp:style>
    </dsp:sp>
    <dsp:sp modelId="{3F414658-F8BB-433E-A19B-87F2805045C5}">
      <dsp:nvSpPr>
        <dsp:cNvPr id="0" name=""/>
        <dsp:cNvSpPr/>
      </dsp:nvSpPr>
      <dsp:spPr>
        <a:xfrm>
          <a:off x="3691738" y="2258750"/>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2 Jan. 1817</a:t>
          </a:r>
        </a:p>
      </dsp:txBody>
      <dsp:txXfrm>
        <a:off x="3691738" y="2258750"/>
        <a:ext cx="2661854" cy="475305"/>
      </dsp:txXfrm>
    </dsp:sp>
    <dsp:sp modelId="{91C46EFA-08C5-4EAA-8604-AFB58519EDF5}">
      <dsp:nvSpPr>
        <dsp:cNvPr id="0" name=""/>
        <dsp:cNvSpPr/>
      </dsp:nvSpPr>
      <dsp:spPr>
        <a:xfrm>
          <a:off x="3236715" y="2071573"/>
          <a:ext cx="63093" cy="63093"/>
        </a:xfrm>
        <a:prstGeom prst="ellipse">
          <a:avLst/>
        </a:prstGeom>
        <a:gradFill rotWithShape="0">
          <a:gsLst>
            <a:gs pos="0">
              <a:schemeClr val="accent5">
                <a:hueOff val="271712"/>
                <a:satOff val="2914"/>
                <a:lumOff val="1765"/>
                <a:alphaOff val="0"/>
                <a:tint val="98000"/>
                <a:hueMod val="94000"/>
                <a:satMod val="130000"/>
                <a:lumMod val="128000"/>
              </a:schemeClr>
            </a:gs>
            <a:gs pos="100000">
              <a:schemeClr val="accent5">
                <a:hueOff val="271712"/>
                <a:satOff val="2914"/>
                <a:lumOff val="1765"/>
                <a:alphaOff val="0"/>
                <a:shade val="94000"/>
                <a:lumMod val="88000"/>
              </a:schemeClr>
            </a:gs>
          </a:gsLst>
          <a:lin ang="5400000" scaled="0"/>
        </a:gradFill>
        <a:ln w="9525" cap="rnd" cmpd="sng" algn="ctr">
          <a:solidFill>
            <a:schemeClr val="accent5">
              <a:hueOff val="271712"/>
              <a:satOff val="2914"/>
              <a:lumOff val="1765"/>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18BAE009-172F-43F5-BFAA-32A1679DDEF0}">
      <dsp:nvSpPr>
        <dsp:cNvPr id="0" name=""/>
        <dsp:cNvSpPr/>
      </dsp:nvSpPr>
      <dsp:spPr>
        <a:xfrm>
          <a:off x="3510248" y="586770"/>
          <a:ext cx="3024834" cy="717163"/>
        </a:xfrm>
        <a:prstGeom prst="roundRect">
          <a:avLst/>
        </a:prstGeom>
        <a:solidFill>
          <a:schemeClr val="lt1">
            <a:alpha val="90000"/>
            <a:hueOff val="0"/>
            <a:satOff val="0"/>
            <a:lumOff val="0"/>
            <a:alphaOff val="0"/>
          </a:schemeClr>
        </a:solidFill>
        <a:ln w="9525" cap="rnd" cmpd="sng" algn="ctr">
          <a:solidFill>
            <a:schemeClr val="accent5">
              <a:hueOff val="543424"/>
              <a:satOff val="5828"/>
              <a:lumOff val="352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a:t>Established Marist Brothers’ Order</a:t>
          </a:r>
        </a:p>
      </dsp:txBody>
      <dsp:txXfrm>
        <a:off x="3545257" y="621779"/>
        <a:ext cx="2954816" cy="647145"/>
      </dsp:txXfrm>
    </dsp:sp>
    <dsp:sp modelId="{C50FD3D0-D400-4AB9-83A3-44200578C412}">
      <dsp:nvSpPr>
        <dsp:cNvPr id="0" name=""/>
        <dsp:cNvSpPr/>
      </dsp:nvSpPr>
      <dsp:spPr>
        <a:xfrm>
          <a:off x="5022665" y="1303934"/>
          <a:ext cx="0" cy="799185"/>
        </a:xfrm>
        <a:prstGeom prst="line">
          <a:avLst/>
        </a:prstGeom>
        <a:noFill/>
        <a:ln w="9525" cap="rnd" cmpd="sng" algn="ctr">
          <a:solidFill>
            <a:schemeClr val="accent5">
              <a:hueOff val="543424"/>
              <a:satOff val="5828"/>
              <a:lumOff val="3529"/>
              <a:alphaOff val="0"/>
            </a:schemeClr>
          </a:solidFill>
          <a:prstDash val="dash"/>
        </a:ln>
        <a:effectLst/>
      </dsp:spPr>
      <dsp:style>
        <a:lnRef idx="1">
          <a:scrgbClr r="0" g="0" b="0"/>
        </a:lnRef>
        <a:fillRef idx="0">
          <a:scrgbClr r="0" g="0" b="0"/>
        </a:fillRef>
        <a:effectRef idx="0">
          <a:scrgbClr r="0" g="0" b="0"/>
        </a:effectRef>
        <a:fontRef idx="minor"/>
      </dsp:style>
    </dsp:sp>
    <dsp:sp modelId="{98BFAB79-70EE-497B-B7C4-1DDC80BB7EA7}">
      <dsp:nvSpPr>
        <dsp:cNvPr id="0" name=""/>
        <dsp:cNvSpPr/>
      </dsp:nvSpPr>
      <dsp:spPr>
        <a:xfrm>
          <a:off x="5446142" y="1472183"/>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6 June 1840</a:t>
          </a:r>
        </a:p>
      </dsp:txBody>
      <dsp:txXfrm>
        <a:off x="5446142" y="1472183"/>
        <a:ext cx="2661854" cy="475305"/>
      </dsp:txXfrm>
    </dsp:sp>
    <dsp:sp modelId="{6E203E0C-D599-4795-B70F-FD49F6C2F612}">
      <dsp:nvSpPr>
        <dsp:cNvPr id="0" name=""/>
        <dsp:cNvSpPr/>
      </dsp:nvSpPr>
      <dsp:spPr>
        <a:xfrm>
          <a:off x="4991119" y="2071573"/>
          <a:ext cx="63093" cy="63093"/>
        </a:xfrm>
        <a:prstGeom prst="ellipse">
          <a:avLst/>
        </a:prstGeom>
        <a:gradFill rotWithShape="0">
          <a:gsLst>
            <a:gs pos="0">
              <a:schemeClr val="accent5">
                <a:hueOff val="543424"/>
                <a:satOff val="5828"/>
                <a:lumOff val="3529"/>
                <a:alphaOff val="0"/>
                <a:tint val="98000"/>
                <a:hueMod val="94000"/>
                <a:satMod val="130000"/>
                <a:lumMod val="128000"/>
              </a:schemeClr>
            </a:gs>
            <a:gs pos="100000">
              <a:schemeClr val="accent5">
                <a:hueOff val="543424"/>
                <a:satOff val="5828"/>
                <a:lumOff val="3529"/>
                <a:alphaOff val="0"/>
                <a:shade val="94000"/>
                <a:lumMod val="88000"/>
              </a:schemeClr>
            </a:gs>
          </a:gsLst>
          <a:lin ang="5400000" scaled="0"/>
        </a:gradFill>
        <a:ln w="9525" cap="rnd" cmpd="sng" algn="ctr">
          <a:solidFill>
            <a:schemeClr val="accent5">
              <a:hueOff val="543424"/>
              <a:satOff val="5828"/>
              <a:lumOff val="3529"/>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6CF1C27D-3F8D-4EE3-8599-4EC4CB4AEAF3}">
      <dsp:nvSpPr>
        <dsp:cNvPr id="0" name=""/>
        <dsp:cNvSpPr/>
      </dsp:nvSpPr>
      <dsp:spPr>
        <a:xfrm>
          <a:off x="5264652" y="2902305"/>
          <a:ext cx="3024834" cy="717163"/>
        </a:xfrm>
        <a:prstGeom prst="roundRect">
          <a:avLst/>
        </a:prstGeom>
        <a:solidFill>
          <a:schemeClr val="lt1">
            <a:alpha val="90000"/>
            <a:hueOff val="0"/>
            <a:satOff val="0"/>
            <a:lumOff val="0"/>
            <a:alphaOff val="0"/>
          </a:schemeClr>
        </a:solidFill>
        <a:ln w="9525" cap="rnd" cmpd="sng" algn="ctr">
          <a:solidFill>
            <a:schemeClr val="accent5">
              <a:hueOff val="815135"/>
              <a:satOff val="8742"/>
              <a:lumOff val="529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a:t>Died</a:t>
          </a:r>
        </a:p>
      </dsp:txBody>
      <dsp:txXfrm>
        <a:off x="5299661" y="2937314"/>
        <a:ext cx="2954816" cy="647145"/>
      </dsp:txXfrm>
    </dsp:sp>
    <dsp:sp modelId="{D50BB724-3B06-45F0-B90D-DA1FDEF5FF0B}">
      <dsp:nvSpPr>
        <dsp:cNvPr id="0" name=""/>
        <dsp:cNvSpPr/>
      </dsp:nvSpPr>
      <dsp:spPr>
        <a:xfrm>
          <a:off x="6777070" y="2103119"/>
          <a:ext cx="0" cy="799185"/>
        </a:xfrm>
        <a:prstGeom prst="line">
          <a:avLst/>
        </a:prstGeom>
        <a:noFill/>
        <a:ln w="9525" cap="rnd" cmpd="sng" algn="ctr">
          <a:solidFill>
            <a:schemeClr val="accent5">
              <a:hueOff val="815135"/>
              <a:satOff val="8742"/>
              <a:lumOff val="5294"/>
              <a:alphaOff val="0"/>
            </a:schemeClr>
          </a:solidFill>
          <a:prstDash val="dash"/>
        </a:ln>
        <a:effectLst/>
      </dsp:spPr>
      <dsp:style>
        <a:lnRef idx="1">
          <a:scrgbClr r="0" g="0" b="0"/>
        </a:lnRef>
        <a:fillRef idx="0">
          <a:scrgbClr r="0" g="0" b="0"/>
        </a:fillRef>
        <a:effectRef idx="0">
          <a:scrgbClr r="0" g="0" b="0"/>
        </a:effectRef>
        <a:fontRef idx="minor"/>
      </dsp:style>
    </dsp:sp>
    <dsp:sp modelId="{4CDDC987-7B63-44D5-8B75-C5A399B183BB}">
      <dsp:nvSpPr>
        <dsp:cNvPr id="0" name=""/>
        <dsp:cNvSpPr/>
      </dsp:nvSpPr>
      <dsp:spPr>
        <a:xfrm>
          <a:off x="7200546" y="2258750"/>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18 Apr. 1955</a:t>
          </a:r>
        </a:p>
      </dsp:txBody>
      <dsp:txXfrm>
        <a:off x="7200546" y="2258750"/>
        <a:ext cx="2661854" cy="475305"/>
      </dsp:txXfrm>
    </dsp:sp>
    <dsp:sp modelId="{3E13F037-2232-4118-9750-28DAF2F5514A}">
      <dsp:nvSpPr>
        <dsp:cNvPr id="0" name=""/>
        <dsp:cNvSpPr/>
      </dsp:nvSpPr>
      <dsp:spPr>
        <a:xfrm>
          <a:off x="6745523" y="2071573"/>
          <a:ext cx="63093" cy="63093"/>
        </a:xfrm>
        <a:prstGeom prst="ellipse">
          <a:avLst/>
        </a:prstGeom>
        <a:gradFill rotWithShape="0">
          <a:gsLst>
            <a:gs pos="0">
              <a:schemeClr val="accent5">
                <a:hueOff val="815135"/>
                <a:satOff val="8742"/>
                <a:lumOff val="5294"/>
                <a:alphaOff val="0"/>
                <a:tint val="98000"/>
                <a:hueMod val="94000"/>
                <a:satMod val="130000"/>
                <a:lumMod val="128000"/>
              </a:schemeClr>
            </a:gs>
            <a:gs pos="100000">
              <a:schemeClr val="accent5">
                <a:hueOff val="815135"/>
                <a:satOff val="8742"/>
                <a:lumOff val="5294"/>
                <a:alphaOff val="0"/>
                <a:shade val="94000"/>
                <a:lumMod val="88000"/>
              </a:schemeClr>
            </a:gs>
          </a:gsLst>
          <a:lin ang="5400000" scaled="0"/>
        </a:gradFill>
        <a:ln w="9525" cap="rnd" cmpd="sng" algn="ctr">
          <a:solidFill>
            <a:schemeClr val="accent5">
              <a:hueOff val="815135"/>
              <a:satOff val="8742"/>
              <a:lumOff val="5294"/>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DFF1209B-8213-4A21-95F2-9011517C499F}">
      <dsp:nvSpPr>
        <dsp:cNvPr id="0" name=""/>
        <dsp:cNvSpPr/>
      </dsp:nvSpPr>
      <dsp:spPr>
        <a:xfrm>
          <a:off x="7019056" y="586770"/>
          <a:ext cx="3024834" cy="717163"/>
        </a:xfrm>
        <a:prstGeom prst="roundRect">
          <a:avLst/>
        </a:prstGeom>
        <a:solidFill>
          <a:schemeClr val="lt1">
            <a:alpha val="90000"/>
            <a:hueOff val="0"/>
            <a:satOff val="0"/>
            <a:lumOff val="0"/>
            <a:alphaOff val="0"/>
          </a:schemeClr>
        </a:solidFill>
        <a:ln w="9525" cap="rnd" cmpd="sng" algn="ctr">
          <a:solidFill>
            <a:schemeClr val="accent5">
              <a:hueOff val="1086847"/>
              <a:satOff val="11656"/>
              <a:lumOff val="705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err="1"/>
            <a:t>Canonised</a:t>
          </a:r>
          <a:r>
            <a:rPr lang="en-US" sz="1400" b="1" kern="1200" dirty="0"/>
            <a:t> (became a saint)</a:t>
          </a:r>
        </a:p>
      </dsp:txBody>
      <dsp:txXfrm>
        <a:off x="7054065" y="621779"/>
        <a:ext cx="2954816" cy="647145"/>
      </dsp:txXfrm>
    </dsp:sp>
    <dsp:sp modelId="{94BF4142-DD1B-4E54-BD03-4D2AFEA28D7B}">
      <dsp:nvSpPr>
        <dsp:cNvPr id="0" name=""/>
        <dsp:cNvSpPr/>
      </dsp:nvSpPr>
      <dsp:spPr>
        <a:xfrm>
          <a:off x="8531474" y="1303934"/>
          <a:ext cx="0" cy="799185"/>
        </a:xfrm>
        <a:prstGeom prst="line">
          <a:avLst/>
        </a:prstGeom>
        <a:noFill/>
        <a:ln w="9525" cap="rnd" cmpd="sng" algn="ctr">
          <a:solidFill>
            <a:schemeClr val="accent5">
              <a:hueOff val="1086847"/>
              <a:satOff val="11656"/>
              <a:lumOff val="7058"/>
              <a:alphaOff val="0"/>
            </a:schemeClr>
          </a:solidFill>
          <a:prstDash val="dash"/>
        </a:ln>
        <a:effectLst/>
      </dsp:spPr>
      <dsp:style>
        <a:lnRef idx="1">
          <a:scrgbClr r="0" g="0" b="0"/>
        </a:lnRef>
        <a:fillRef idx="0">
          <a:scrgbClr r="0" g="0" b="0"/>
        </a:fillRef>
        <a:effectRef idx="0">
          <a:scrgbClr r="0" g="0" b="0"/>
        </a:effectRef>
        <a:fontRef idx="minor"/>
      </dsp:style>
    </dsp:sp>
    <dsp:sp modelId="{3725217F-D6EC-44F3-83EE-88A7B95F7C59}">
      <dsp:nvSpPr>
        <dsp:cNvPr id="0" name=""/>
        <dsp:cNvSpPr/>
      </dsp:nvSpPr>
      <dsp:spPr>
        <a:xfrm>
          <a:off x="8954951" y="1472183"/>
          <a:ext cx="2661854" cy="475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6 June</a:t>
          </a:r>
        </a:p>
      </dsp:txBody>
      <dsp:txXfrm>
        <a:off x="8954951" y="1472183"/>
        <a:ext cx="2661854" cy="475305"/>
      </dsp:txXfrm>
    </dsp:sp>
    <dsp:sp modelId="{46ADF441-BB75-4F1C-AEC3-4E5C14473F35}">
      <dsp:nvSpPr>
        <dsp:cNvPr id="0" name=""/>
        <dsp:cNvSpPr/>
      </dsp:nvSpPr>
      <dsp:spPr>
        <a:xfrm>
          <a:off x="8499927" y="2071573"/>
          <a:ext cx="63093" cy="63093"/>
        </a:xfrm>
        <a:prstGeom prst="ellipse">
          <a:avLst/>
        </a:prstGeom>
        <a:gradFill rotWithShape="0">
          <a:gsLst>
            <a:gs pos="0">
              <a:schemeClr val="accent5">
                <a:hueOff val="1086847"/>
                <a:satOff val="11656"/>
                <a:lumOff val="7058"/>
                <a:alphaOff val="0"/>
                <a:tint val="98000"/>
                <a:hueMod val="94000"/>
                <a:satMod val="130000"/>
                <a:lumMod val="128000"/>
              </a:schemeClr>
            </a:gs>
            <a:gs pos="100000">
              <a:schemeClr val="accent5">
                <a:hueOff val="1086847"/>
                <a:satOff val="11656"/>
                <a:lumOff val="7058"/>
                <a:alphaOff val="0"/>
                <a:shade val="94000"/>
                <a:lumMod val="88000"/>
              </a:schemeClr>
            </a:gs>
          </a:gsLst>
          <a:lin ang="5400000" scaled="0"/>
        </a:gradFill>
        <a:ln w="9525" cap="rnd" cmpd="sng" algn="ctr">
          <a:solidFill>
            <a:schemeClr val="accent5">
              <a:hueOff val="1086847"/>
              <a:satOff val="11656"/>
              <a:lumOff val="7058"/>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B0805CEF-1E0D-4D15-9164-2B97BF74A028}">
      <dsp:nvSpPr>
        <dsp:cNvPr id="0" name=""/>
        <dsp:cNvSpPr/>
      </dsp:nvSpPr>
      <dsp:spPr>
        <a:xfrm>
          <a:off x="8773460" y="2902305"/>
          <a:ext cx="3024834" cy="717163"/>
        </a:xfrm>
        <a:prstGeom prst="roundRect">
          <a:avLst/>
        </a:prstGeom>
        <a:solidFill>
          <a:schemeClr val="lt1">
            <a:alpha val="90000"/>
            <a:hueOff val="0"/>
            <a:satOff val="0"/>
            <a:lumOff val="0"/>
            <a:alphaOff val="0"/>
          </a:schemeClr>
        </a:solidFill>
        <a:ln w="9525" cap="rnd" cmpd="sng" algn="ctr">
          <a:solidFill>
            <a:schemeClr val="accent5">
              <a:hueOff val="1358559"/>
              <a:satOff val="14570"/>
              <a:lumOff val="882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b="1" kern="1200" dirty="0"/>
            <a:t>Feast Day</a:t>
          </a:r>
        </a:p>
      </dsp:txBody>
      <dsp:txXfrm>
        <a:off x="8808469" y="2937314"/>
        <a:ext cx="2954816" cy="647145"/>
      </dsp:txXfrm>
    </dsp:sp>
    <dsp:sp modelId="{A1643450-FE8C-4626-BC84-E3DE122D3E94}">
      <dsp:nvSpPr>
        <dsp:cNvPr id="0" name=""/>
        <dsp:cNvSpPr/>
      </dsp:nvSpPr>
      <dsp:spPr>
        <a:xfrm>
          <a:off x="10285878" y="2103119"/>
          <a:ext cx="0" cy="799185"/>
        </a:xfrm>
        <a:prstGeom prst="line">
          <a:avLst/>
        </a:prstGeom>
        <a:noFill/>
        <a:ln w="9525" cap="rnd" cmpd="sng" algn="ctr">
          <a:solidFill>
            <a:schemeClr val="accent5">
              <a:hueOff val="1358559"/>
              <a:satOff val="14570"/>
              <a:lumOff val="8823"/>
              <a:alphaOff val="0"/>
            </a:schemeClr>
          </a:solidFill>
          <a:prstDash val="dash"/>
        </a:ln>
        <a:effectLst/>
      </dsp:spPr>
      <dsp:style>
        <a:lnRef idx="1">
          <a:scrgbClr r="0" g="0" b="0"/>
        </a:lnRef>
        <a:fillRef idx="0">
          <a:scrgbClr r="0" g="0" b="0"/>
        </a:fillRef>
        <a:effectRef idx="0">
          <a:scrgbClr r="0" g="0" b="0"/>
        </a:effectRef>
        <a:fontRef idx="minor"/>
      </dsp:style>
    </dsp:sp>
    <dsp:sp modelId="{12886A9D-CB93-402E-A416-494C7B840C07}">
      <dsp:nvSpPr>
        <dsp:cNvPr id="0" name=""/>
        <dsp:cNvSpPr/>
      </dsp:nvSpPr>
      <dsp:spPr>
        <a:xfrm>
          <a:off x="10254331" y="2071573"/>
          <a:ext cx="63093" cy="63093"/>
        </a:xfrm>
        <a:prstGeom prst="ellipse">
          <a:avLst/>
        </a:prstGeom>
        <a:gradFill rotWithShape="0">
          <a:gsLst>
            <a:gs pos="0">
              <a:schemeClr val="accent5">
                <a:hueOff val="1358559"/>
                <a:satOff val="14570"/>
                <a:lumOff val="8823"/>
                <a:alphaOff val="0"/>
                <a:tint val="98000"/>
                <a:hueMod val="94000"/>
                <a:satMod val="130000"/>
                <a:lumMod val="128000"/>
              </a:schemeClr>
            </a:gs>
            <a:gs pos="100000">
              <a:schemeClr val="accent5">
                <a:hueOff val="1358559"/>
                <a:satOff val="14570"/>
                <a:lumOff val="8823"/>
                <a:alphaOff val="0"/>
                <a:shade val="94000"/>
                <a:lumMod val="88000"/>
              </a:schemeClr>
            </a:gs>
          </a:gsLst>
          <a:lin ang="5400000" scaled="0"/>
        </a:gradFill>
        <a:ln w="9525" cap="rnd" cmpd="sng" algn="ctr">
          <a:solidFill>
            <a:schemeClr val="accent5">
              <a:hueOff val="1358559"/>
              <a:satOff val="14570"/>
              <a:lumOff val="8823"/>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fld id="{DC2709A7-E6B3-439D-A473-50E0D224D31C}"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C0CFB2FE-2582-405A-ACC3-BFEAE5AA6139}" type="slidenum">
              <a:rPr lang="en-AU" smtClean="0"/>
              <a:t>‹#›</a:t>
            </a:fld>
            <a:endParaRPr lang="en-A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6816786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4" name="Footer Placeholder 3"/>
          <p:cNvSpPr>
            <a:spLocks noGrp="1"/>
          </p:cNvSpPr>
          <p:nvPr>
            <p:ph type="ftr" sz="quarter" idx="11"/>
          </p:nvPr>
        </p:nvSpPr>
        <p:spPr/>
        <p:txBody>
          <a:bodyPr/>
          <a:lstStyle/>
          <a:p>
            <a:pPr lvl="0"/>
            <a:endParaRPr lang="en-AU"/>
          </a:p>
        </p:txBody>
      </p:sp>
      <p:sp>
        <p:nvSpPr>
          <p:cNvPr id="5" name="Slide Number Placeholder 4"/>
          <p:cNvSpPr>
            <a:spLocks noGrp="1"/>
          </p:cNvSpPr>
          <p:nvPr>
            <p:ph type="sldNum" sz="quarter" idx="12"/>
          </p:nvPr>
        </p:nvSpPr>
        <p:spPr/>
        <p:txBody>
          <a:bodyPr/>
          <a:lstStyle/>
          <a:p>
            <a:pPr lvl="0"/>
            <a:fld id="{B194B646-BADA-4F0A-936B-CAE00FD5FBE1}" type="slidenum">
              <a:rPr lang="en-AU" smtClean="0"/>
              <a:t>‹#›</a:t>
            </a:fld>
            <a:endParaRPr lang="en-AU"/>
          </a:p>
        </p:txBody>
      </p:sp>
    </p:spTree>
    <p:extLst>
      <p:ext uri="{BB962C8B-B14F-4D97-AF65-F5344CB8AC3E}">
        <p14:creationId xmlns:p14="http://schemas.microsoft.com/office/powerpoint/2010/main" val="2488630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B194B646-BADA-4F0A-936B-CAE00FD5FBE1}" type="slidenum">
              <a:rPr lang="en-AU" smtClean="0"/>
              <a:t>‹#›</a:t>
            </a:fld>
            <a:endParaRPr lang="en-AU"/>
          </a:p>
        </p:txBody>
      </p:sp>
    </p:spTree>
    <p:extLst>
      <p:ext uri="{BB962C8B-B14F-4D97-AF65-F5344CB8AC3E}">
        <p14:creationId xmlns:p14="http://schemas.microsoft.com/office/powerpoint/2010/main" val="3039901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B194B646-BADA-4F0A-936B-CAE00FD5FBE1}" type="slidenum">
              <a:rPr lang="en-AU" smtClean="0"/>
              <a:t>‹#›</a:t>
            </a:fld>
            <a:endParaRPr lang="en-A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15610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B194B646-BADA-4F0A-936B-CAE00FD5FBE1}" type="slidenum">
              <a:rPr lang="en-AU" smtClean="0"/>
              <a:t>‹#›</a:t>
            </a:fld>
            <a:endParaRPr lang="en-AU"/>
          </a:p>
        </p:txBody>
      </p:sp>
    </p:spTree>
    <p:extLst>
      <p:ext uri="{BB962C8B-B14F-4D97-AF65-F5344CB8AC3E}">
        <p14:creationId xmlns:p14="http://schemas.microsoft.com/office/powerpoint/2010/main" val="3367013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B194B646-BADA-4F0A-936B-CAE00FD5FBE1}" type="slidenum">
              <a:rPr lang="en-AU" smtClean="0"/>
              <a:t>‹#›</a:t>
            </a:fld>
            <a:endParaRPr lang="en-A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83572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B194B646-BADA-4F0A-936B-CAE00FD5FBE1}" type="slidenum">
              <a:rPr lang="en-AU" smtClean="0"/>
              <a:t>‹#›</a:t>
            </a:fld>
            <a:endParaRPr lang="en-AU"/>
          </a:p>
        </p:txBody>
      </p:sp>
    </p:spTree>
    <p:extLst>
      <p:ext uri="{BB962C8B-B14F-4D97-AF65-F5344CB8AC3E}">
        <p14:creationId xmlns:p14="http://schemas.microsoft.com/office/powerpoint/2010/main" val="306037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fld id="{2A79FE9A-8BAE-4CF0-8A8A-851CB1788E46}"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048F8A86-DAFD-4DAF-8643-E33FAD0FF2D6}" type="slidenum">
              <a:rPr lang="en-AU" smtClean="0"/>
              <a:t>‹#›</a:t>
            </a:fld>
            <a:endParaRPr lang="en-AU"/>
          </a:p>
        </p:txBody>
      </p:sp>
    </p:spTree>
    <p:extLst>
      <p:ext uri="{BB962C8B-B14F-4D97-AF65-F5344CB8AC3E}">
        <p14:creationId xmlns:p14="http://schemas.microsoft.com/office/powerpoint/2010/main" val="8385277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fld id="{6463A130-1F79-4477-A7BB-15D18E4D1229}"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2AB3DC6F-F150-400F-8117-6E2769F2B4B6}" type="slidenum">
              <a:rPr lang="en-AU" smtClean="0"/>
              <a:t>‹#›</a:t>
            </a:fld>
            <a:endParaRPr lang="en-AU"/>
          </a:p>
        </p:txBody>
      </p:sp>
    </p:spTree>
    <p:extLst>
      <p:ext uri="{BB962C8B-B14F-4D97-AF65-F5344CB8AC3E}">
        <p14:creationId xmlns:p14="http://schemas.microsoft.com/office/powerpoint/2010/main" val="335660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fld id="{1FE9C4DE-E92D-4C8B-9694-457415B972EA}"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AF0E57ED-EA3D-49F8-ABA8-AFE6EA0E3B94}" type="slidenum">
              <a:rPr lang="en-AU" smtClean="0"/>
              <a:t>‹#›</a:t>
            </a:fld>
            <a:endParaRPr lang="en-AU"/>
          </a:p>
        </p:txBody>
      </p:sp>
    </p:spTree>
    <p:extLst>
      <p:ext uri="{BB962C8B-B14F-4D97-AF65-F5344CB8AC3E}">
        <p14:creationId xmlns:p14="http://schemas.microsoft.com/office/powerpoint/2010/main" val="181776115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6BC426A2-B738-45BC-8912-C49B9D707C01}" type="datetime1">
              <a:rPr lang="en-AU" smtClean="0"/>
              <a:pPr lvl="0"/>
              <a:t>5/05/2024</a:t>
            </a:fld>
            <a:endParaRPr lang="en-AU"/>
          </a:p>
        </p:txBody>
      </p:sp>
      <p:sp>
        <p:nvSpPr>
          <p:cNvPr id="5" name="Footer Placeholder 4"/>
          <p:cNvSpPr>
            <a:spLocks noGrp="1"/>
          </p:cNvSpPr>
          <p:nvPr>
            <p:ph type="ftr" sz="quarter" idx="11"/>
          </p:nvPr>
        </p:nvSpPr>
        <p:spPr/>
        <p:txBody>
          <a:bodyPr/>
          <a:lstStyle/>
          <a:p>
            <a:pPr lvl="0"/>
            <a:endParaRPr lang="en-AU"/>
          </a:p>
        </p:txBody>
      </p:sp>
      <p:sp>
        <p:nvSpPr>
          <p:cNvPr id="6" name="Slide Number Placeholder 5"/>
          <p:cNvSpPr>
            <a:spLocks noGrp="1"/>
          </p:cNvSpPr>
          <p:nvPr>
            <p:ph type="sldNum" sz="quarter" idx="12"/>
          </p:nvPr>
        </p:nvSpPr>
        <p:spPr/>
        <p:txBody>
          <a:bodyPr/>
          <a:lstStyle/>
          <a:p>
            <a:pPr lvl="0"/>
            <a:fld id="{1E138FE6-6828-43F2-8F57-E32968F94DE9}" type="slidenum">
              <a:rPr lang="en-AU" smtClean="0"/>
              <a:t>‹#›</a:t>
            </a:fld>
            <a:endParaRPr lang="en-AU"/>
          </a:p>
        </p:txBody>
      </p:sp>
    </p:spTree>
    <p:extLst>
      <p:ext uri="{BB962C8B-B14F-4D97-AF65-F5344CB8AC3E}">
        <p14:creationId xmlns:p14="http://schemas.microsoft.com/office/powerpoint/2010/main" val="2538827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fld id="{E7EB8884-8F30-4FC6-B4C6-C341A07B359F}" type="datetime1">
              <a:rPr lang="en-AU" smtClean="0"/>
              <a:pPr lvl="0"/>
              <a:t>5/05/2024</a:t>
            </a:fld>
            <a:endParaRPr lang="en-AU"/>
          </a:p>
        </p:txBody>
      </p:sp>
      <p:sp>
        <p:nvSpPr>
          <p:cNvPr id="6" name="Footer Placeholder 5"/>
          <p:cNvSpPr>
            <a:spLocks noGrp="1"/>
          </p:cNvSpPr>
          <p:nvPr>
            <p:ph type="ftr" sz="quarter" idx="11"/>
          </p:nvPr>
        </p:nvSpPr>
        <p:spPr/>
        <p:txBody>
          <a:bodyPr/>
          <a:lstStyle/>
          <a:p>
            <a:pPr lvl="0"/>
            <a:endParaRPr lang="en-AU"/>
          </a:p>
        </p:txBody>
      </p:sp>
      <p:sp>
        <p:nvSpPr>
          <p:cNvPr id="7" name="Slide Number Placeholder 6"/>
          <p:cNvSpPr>
            <a:spLocks noGrp="1"/>
          </p:cNvSpPr>
          <p:nvPr>
            <p:ph type="sldNum" sz="quarter" idx="12"/>
          </p:nvPr>
        </p:nvSpPr>
        <p:spPr/>
        <p:txBody>
          <a:bodyPr/>
          <a:lstStyle/>
          <a:p>
            <a:pPr lvl="0"/>
            <a:fld id="{6F3116CF-740D-469B-9CB4-BA4E8E9D5FE3}" type="slidenum">
              <a:rPr lang="en-AU" smtClean="0"/>
              <a:t>‹#›</a:t>
            </a:fld>
            <a:endParaRPr lang="en-AU"/>
          </a:p>
        </p:txBody>
      </p:sp>
    </p:spTree>
    <p:extLst>
      <p:ext uri="{BB962C8B-B14F-4D97-AF65-F5344CB8AC3E}">
        <p14:creationId xmlns:p14="http://schemas.microsoft.com/office/powerpoint/2010/main" val="2547429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fld id="{BB83A802-2FA1-4000-A41B-1582C9577BE1}" type="datetime1">
              <a:rPr lang="en-AU" smtClean="0"/>
              <a:pPr lvl="0"/>
              <a:t>5/05/2024</a:t>
            </a:fld>
            <a:endParaRPr lang="en-AU"/>
          </a:p>
        </p:txBody>
      </p:sp>
      <p:sp>
        <p:nvSpPr>
          <p:cNvPr id="8" name="Footer Placeholder 7"/>
          <p:cNvSpPr>
            <a:spLocks noGrp="1"/>
          </p:cNvSpPr>
          <p:nvPr>
            <p:ph type="ftr" sz="quarter" idx="11"/>
          </p:nvPr>
        </p:nvSpPr>
        <p:spPr/>
        <p:txBody>
          <a:bodyPr/>
          <a:lstStyle/>
          <a:p>
            <a:pPr lvl="0"/>
            <a:endParaRPr lang="en-AU"/>
          </a:p>
        </p:txBody>
      </p:sp>
      <p:sp>
        <p:nvSpPr>
          <p:cNvPr id="9" name="Slide Number Placeholder 8"/>
          <p:cNvSpPr>
            <a:spLocks noGrp="1"/>
          </p:cNvSpPr>
          <p:nvPr>
            <p:ph type="sldNum" sz="quarter" idx="12"/>
          </p:nvPr>
        </p:nvSpPr>
        <p:spPr/>
        <p:txBody>
          <a:bodyPr/>
          <a:lstStyle/>
          <a:p>
            <a:pPr lvl="0"/>
            <a:fld id="{229EC613-C0B0-449A-9204-F5A94227063F}" type="slidenum">
              <a:rPr lang="en-AU" smtClean="0"/>
              <a:t>‹#›</a:t>
            </a:fld>
            <a:endParaRPr lang="en-AU"/>
          </a:p>
        </p:txBody>
      </p:sp>
    </p:spTree>
    <p:extLst>
      <p:ext uri="{BB962C8B-B14F-4D97-AF65-F5344CB8AC3E}">
        <p14:creationId xmlns:p14="http://schemas.microsoft.com/office/powerpoint/2010/main" val="897525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fld id="{0E9DB75C-22B3-4324-A36B-BDE6F7A4FE3C}" type="datetime1">
              <a:rPr lang="en-AU" smtClean="0"/>
              <a:pPr lvl="0"/>
              <a:t>5/05/2024</a:t>
            </a:fld>
            <a:endParaRPr lang="en-AU"/>
          </a:p>
        </p:txBody>
      </p:sp>
      <p:sp>
        <p:nvSpPr>
          <p:cNvPr id="4" name="Footer Placeholder 3"/>
          <p:cNvSpPr>
            <a:spLocks noGrp="1"/>
          </p:cNvSpPr>
          <p:nvPr>
            <p:ph type="ftr" sz="quarter" idx="11"/>
          </p:nvPr>
        </p:nvSpPr>
        <p:spPr/>
        <p:txBody>
          <a:bodyPr/>
          <a:lstStyle/>
          <a:p>
            <a:pPr lvl="0"/>
            <a:endParaRPr lang="en-AU"/>
          </a:p>
        </p:txBody>
      </p:sp>
      <p:sp>
        <p:nvSpPr>
          <p:cNvPr id="5" name="Slide Number Placeholder 4"/>
          <p:cNvSpPr>
            <a:spLocks noGrp="1"/>
          </p:cNvSpPr>
          <p:nvPr>
            <p:ph type="sldNum" sz="quarter" idx="12"/>
          </p:nvPr>
        </p:nvSpPr>
        <p:spPr/>
        <p:txBody>
          <a:bodyPr/>
          <a:lstStyle/>
          <a:p>
            <a:pPr lvl="0"/>
            <a:fld id="{99732BFC-014B-42F5-BC61-6F926CCC1A0F}" type="slidenum">
              <a:rPr lang="en-AU" smtClean="0"/>
              <a:t>‹#›</a:t>
            </a:fld>
            <a:endParaRPr lang="en-AU"/>
          </a:p>
        </p:txBody>
      </p:sp>
    </p:spTree>
    <p:extLst>
      <p:ext uri="{BB962C8B-B14F-4D97-AF65-F5344CB8AC3E}">
        <p14:creationId xmlns:p14="http://schemas.microsoft.com/office/powerpoint/2010/main" val="3318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fld id="{C1C27125-3AB7-4195-9B5D-496D77C73584}" type="datetime1">
              <a:rPr lang="en-AU" smtClean="0"/>
              <a:pPr lvl="0"/>
              <a:t>5/05/2024</a:t>
            </a:fld>
            <a:endParaRPr lang="en-AU"/>
          </a:p>
        </p:txBody>
      </p:sp>
      <p:sp>
        <p:nvSpPr>
          <p:cNvPr id="3" name="Footer Placeholder 2"/>
          <p:cNvSpPr>
            <a:spLocks noGrp="1"/>
          </p:cNvSpPr>
          <p:nvPr>
            <p:ph type="ftr" sz="quarter" idx="11"/>
          </p:nvPr>
        </p:nvSpPr>
        <p:spPr/>
        <p:txBody>
          <a:bodyPr/>
          <a:lstStyle/>
          <a:p>
            <a:pPr lvl="0"/>
            <a:endParaRPr lang="en-AU"/>
          </a:p>
        </p:txBody>
      </p:sp>
      <p:sp>
        <p:nvSpPr>
          <p:cNvPr id="4" name="Slide Number Placeholder 3"/>
          <p:cNvSpPr>
            <a:spLocks noGrp="1"/>
          </p:cNvSpPr>
          <p:nvPr>
            <p:ph type="sldNum" sz="quarter" idx="12"/>
          </p:nvPr>
        </p:nvSpPr>
        <p:spPr/>
        <p:txBody>
          <a:bodyPr/>
          <a:lstStyle/>
          <a:p>
            <a:pPr lvl="0"/>
            <a:fld id="{5A026B79-28A3-485F-A1B4-2CA7806B1562}" type="slidenum">
              <a:rPr lang="en-AU" smtClean="0"/>
              <a:t>‹#›</a:t>
            </a:fld>
            <a:endParaRPr lang="en-AU"/>
          </a:p>
        </p:txBody>
      </p:sp>
    </p:spTree>
    <p:extLst>
      <p:ext uri="{BB962C8B-B14F-4D97-AF65-F5344CB8AC3E}">
        <p14:creationId xmlns:p14="http://schemas.microsoft.com/office/powerpoint/2010/main" val="65770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lvl="0"/>
            <a:fld id="{CC347D30-D70B-4803-B496-6B66DCDA4CA4}" type="datetime1">
              <a:rPr lang="en-AU" smtClean="0"/>
              <a:pPr lvl="0"/>
              <a:t>5/05/2024</a:t>
            </a:fld>
            <a:endParaRPr lang="en-AU"/>
          </a:p>
        </p:txBody>
      </p:sp>
      <p:sp>
        <p:nvSpPr>
          <p:cNvPr id="6" name="Footer Placeholder 5"/>
          <p:cNvSpPr>
            <a:spLocks noGrp="1"/>
          </p:cNvSpPr>
          <p:nvPr>
            <p:ph type="ftr" sz="quarter" idx="11"/>
          </p:nvPr>
        </p:nvSpPr>
        <p:spPr/>
        <p:txBody>
          <a:bodyPr/>
          <a:lstStyle/>
          <a:p>
            <a:pPr lvl="0"/>
            <a:endParaRPr lang="en-AU"/>
          </a:p>
        </p:txBody>
      </p:sp>
      <p:sp>
        <p:nvSpPr>
          <p:cNvPr id="7" name="Slide Number Placeholder 6"/>
          <p:cNvSpPr>
            <a:spLocks noGrp="1"/>
          </p:cNvSpPr>
          <p:nvPr>
            <p:ph type="sldNum" sz="quarter" idx="12"/>
          </p:nvPr>
        </p:nvSpPr>
        <p:spPr/>
        <p:txBody>
          <a:bodyPr/>
          <a:lstStyle/>
          <a:p>
            <a:pPr lvl="0"/>
            <a:fld id="{B1099873-B4A0-4F19-ABA1-E19DC0CC5DD2}" type="slidenum">
              <a:rPr lang="en-AU" smtClean="0"/>
              <a:t>‹#›</a:t>
            </a:fld>
            <a:endParaRPr lang="en-AU"/>
          </a:p>
        </p:txBody>
      </p:sp>
    </p:spTree>
    <p:extLst>
      <p:ext uri="{BB962C8B-B14F-4D97-AF65-F5344CB8AC3E}">
        <p14:creationId xmlns:p14="http://schemas.microsoft.com/office/powerpoint/2010/main" val="1941871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lvl="0"/>
            <a:fld id="{E49BEFB2-48E7-401C-A55C-1BFE8A36030D}" type="datetime1">
              <a:rPr lang="en-AU" smtClean="0"/>
              <a:pPr lvl="0"/>
              <a:t>5/05/2024</a:t>
            </a:fld>
            <a:endParaRPr lang="en-AU"/>
          </a:p>
        </p:txBody>
      </p:sp>
      <p:sp>
        <p:nvSpPr>
          <p:cNvPr id="6" name="Footer Placeholder 5"/>
          <p:cNvSpPr>
            <a:spLocks noGrp="1"/>
          </p:cNvSpPr>
          <p:nvPr>
            <p:ph type="ftr" sz="quarter" idx="11"/>
          </p:nvPr>
        </p:nvSpPr>
        <p:spPr/>
        <p:txBody>
          <a:bodyPr/>
          <a:lstStyle/>
          <a:p>
            <a:pPr lvl="0"/>
            <a:endParaRPr lang="en-AU"/>
          </a:p>
        </p:txBody>
      </p:sp>
      <p:sp>
        <p:nvSpPr>
          <p:cNvPr id="7" name="Slide Number Placeholder 6"/>
          <p:cNvSpPr>
            <a:spLocks noGrp="1"/>
          </p:cNvSpPr>
          <p:nvPr>
            <p:ph type="sldNum" sz="quarter" idx="12"/>
          </p:nvPr>
        </p:nvSpPr>
        <p:spPr/>
        <p:txBody>
          <a:bodyPr/>
          <a:lstStyle/>
          <a:p>
            <a:pPr lvl="0"/>
            <a:fld id="{2D176B72-A223-47DC-8A24-DAE07E9B1DE7}" type="slidenum">
              <a:rPr lang="en-AU" smtClean="0"/>
              <a:t>‹#›</a:t>
            </a:fld>
            <a:endParaRPr lang="en-AU"/>
          </a:p>
        </p:txBody>
      </p:sp>
    </p:spTree>
    <p:extLst>
      <p:ext uri="{BB962C8B-B14F-4D97-AF65-F5344CB8AC3E}">
        <p14:creationId xmlns:p14="http://schemas.microsoft.com/office/powerpoint/2010/main" val="4196176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lvl="0"/>
            <a:fld id="{E790755A-C270-4693-BB8A-A47AD89106C1}" type="datetime1">
              <a:rPr lang="en-AU" smtClean="0"/>
              <a:pPr lvl="0"/>
              <a:t>5/05/2024</a:t>
            </a:fld>
            <a:endParaRPr lang="en-A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lvl="0"/>
            <a:endParaRPr lang="en-A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lvl="0"/>
            <a:fld id="{B194B646-BADA-4F0A-936B-CAE00FD5FBE1}" type="slidenum">
              <a:rPr lang="en-AU" smtClean="0"/>
              <a:t>‹#›</a:t>
            </a:fld>
            <a:endParaRPr lang="en-AU"/>
          </a:p>
        </p:txBody>
      </p:sp>
    </p:spTree>
    <p:extLst>
      <p:ext uri="{BB962C8B-B14F-4D97-AF65-F5344CB8AC3E}">
        <p14:creationId xmlns:p14="http://schemas.microsoft.com/office/powerpoint/2010/main" val="341226473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solidFill>
          <a:schemeClr val="accent1">
            <a:lumMod val="75000"/>
            <a:lumOff val="25000"/>
          </a:schemeClr>
        </a:solidFill>
        <a:effectLst/>
      </p:bgPr>
    </p:bg>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DA69FD4F-A903-0737-9D8E-63310B406D32}"/>
              </a:ext>
            </a:extLst>
          </p:cNvPr>
          <p:cNvSpPr>
            <a:spLocks noMove="1" noResize="1"/>
          </p:cNvSpPr>
          <p:nvPr/>
        </p:nvSpPr>
        <p:spPr>
          <a:xfrm>
            <a:off x="1527" y="0"/>
            <a:ext cx="12188952" cy="6858000"/>
          </a:xfrm>
          <a:prstGeom prst="rect">
            <a:avLst/>
          </a:prstGeom>
          <a:no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3" name="Picture 4" descr="A person in a black robe&#10;&#10;Description automatically generated">
            <a:extLst>
              <a:ext uri="{FF2B5EF4-FFF2-40B4-BE49-F238E27FC236}">
                <a16:creationId xmlns:a16="http://schemas.microsoft.com/office/drawing/2014/main" id="{0378AF82-E73B-1F51-8A9E-4307DD33D841}"/>
              </a:ext>
            </a:extLst>
          </p:cNvPr>
          <p:cNvPicPr>
            <a:picLocks noChangeAspect="1"/>
          </p:cNvPicPr>
          <p:nvPr/>
        </p:nvPicPr>
        <p:blipFill>
          <a:blip r:embed="rId2"/>
          <a:srcRect t="27837" b="7890"/>
          <a:stretch>
            <a:fillRect/>
          </a:stretch>
        </p:blipFill>
        <p:spPr>
          <a:xfrm>
            <a:off x="175601" y="99392"/>
            <a:ext cx="11854722" cy="6659216"/>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9A05CE3-32FD-4E83-BED0-EEF64AFD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E1366A-BB53-677E-4168-AAD9323ECBD0}"/>
              </a:ext>
            </a:extLst>
          </p:cNvPr>
          <p:cNvSpPr txBox="1">
            <a:spLocks noGrp="1"/>
          </p:cNvSpPr>
          <p:nvPr>
            <p:ph type="title"/>
          </p:nvPr>
        </p:nvSpPr>
        <p:spPr>
          <a:xfrm>
            <a:off x="684212" y="4799010"/>
            <a:ext cx="9269412" cy="1155267"/>
          </a:xfrm>
        </p:spPr>
        <p:txBody>
          <a:bodyPr anchor="ctr">
            <a:normAutofit/>
          </a:bodyPr>
          <a:lstStyle/>
          <a:p>
            <a:pPr lvl="0"/>
            <a:r>
              <a:rPr lang="en-AU">
                <a:solidFill>
                  <a:srgbClr val="FFFFFF"/>
                </a:solidFill>
              </a:rPr>
              <a:t>Biography</a:t>
            </a:r>
          </a:p>
        </p:txBody>
      </p:sp>
      <p:sp>
        <p:nvSpPr>
          <p:cNvPr id="10" name="Snip Diagonal Corner Rectangle 21">
            <a:extLst>
              <a:ext uri="{FF2B5EF4-FFF2-40B4-BE49-F238E27FC236}">
                <a16:creationId xmlns:a16="http://schemas.microsoft.com/office/drawing/2014/main" id="{1FD334F1-7814-45F7-AD36-CC0ED67851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824" cy="4572000"/>
          </a:xfrm>
          <a:prstGeom prst="snip2DiagRect">
            <a:avLst>
              <a:gd name="adj1" fmla="val 0"/>
              <a:gd name="adj2" fmla="val 0"/>
            </a:avLst>
          </a:prstGeom>
          <a:solidFill>
            <a:schemeClr val="bg1">
              <a:alpha val="1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2">
            <a:extLst>
              <a:ext uri="{FF2B5EF4-FFF2-40B4-BE49-F238E27FC236}">
                <a16:creationId xmlns:a16="http://schemas.microsoft.com/office/drawing/2014/main" id="{0E5D3CA4-A00A-E23E-ADC4-148D45ED8ED1}"/>
              </a:ext>
            </a:extLst>
          </p:cNvPr>
          <p:cNvGraphicFramePr>
            <a:graphicFrameLocks noGrp="1"/>
          </p:cNvGraphicFramePr>
          <p:nvPr>
            <p:ph idx="1"/>
            <p:extLst>
              <p:ext uri="{D42A27DB-BD31-4B8C-83A1-F6EECF244321}">
                <p14:modId xmlns:p14="http://schemas.microsoft.com/office/powerpoint/2010/main" val="2196176006"/>
              </p:ext>
            </p:extLst>
          </p:nvPr>
        </p:nvGraphicFramePr>
        <p:xfrm>
          <a:off x="196132" y="206734"/>
          <a:ext cx="11799736" cy="4206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4AB275-705E-EC41-E34C-72C87E707D80}"/>
              </a:ext>
            </a:extLst>
          </p:cNvPr>
          <p:cNvSpPr txBox="1">
            <a:spLocks noGrp="1"/>
          </p:cNvSpPr>
          <p:nvPr>
            <p:ph type="title"/>
          </p:nvPr>
        </p:nvSpPr>
        <p:spPr>
          <a:xfrm>
            <a:off x="684212" y="685799"/>
            <a:ext cx="3747111" cy="4892040"/>
          </a:xfrm>
        </p:spPr>
        <p:txBody>
          <a:bodyPr>
            <a:normAutofit/>
          </a:bodyPr>
          <a:lstStyle/>
          <a:p>
            <a:pPr lvl="0" algn="r"/>
            <a:r>
              <a:rPr lang="en-AU" b="1" dirty="0"/>
              <a:t>The Marist Brothers &amp; Our lady of mercy college</a:t>
            </a:r>
          </a:p>
        </p:txBody>
      </p:sp>
      <p:cxnSp>
        <p:nvCxnSpPr>
          <p:cNvPr id="11" name="Straight Connector 10">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E6DE6CA-D421-A53A-E32B-5708C39F1293}"/>
              </a:ext>
            </a:extLst>
          </p:cNvPr>
          <p:cNvSpPr txBox="1">
            <a:spLocks noGrp="1"/>
          </p:cNvSpPr>
          <p:nvPr>
            <p:ph idx="1"/>
          </p:nvPr>
        </p:nvSpPr>
        <p:spPr>
          <a:xfrm>
            <a:off x="4650783" y="111318"/>
            <a:ext cx="7435175" cy="6607534"/>
          </a:xfrm>
        </p:spPr>
        <p:txBody>
          <a:bodyPr>
            <a:normAutofit/>
          </a:bodyPr>
          <a:lstStyle/>
          <a:p>
            <a:pPr>
              <a:lnSpc>
                <a:spcPct val="90000"/>
              </a:lnSpc>
            </a:pPr>
            <a:r>
              <a:rPr lang="en-AU" dirty="0">
                <a:solidFill>
                  <a:schemeClr val="bg1"/>
                </a:solidFill>
                <a:latin typeface="Raleway" panose="020B0503030101060003" pitchFamily="34" charset="0"/>
              </a:rPr>
              <a:t>When Champagnat became a priest, he began working in La Valla, teaching Religion and celebrating masses.</a:t>
            </a:r>
          </a:p>
          <a:p>
            <a:pPr>
              <a:lnSpc>
                <a:spcPct val="90000"/>
              </a:lnSpc>
            </a:pPr>
            <a:r>
              <a:rPr lang="en-AU" dirty="0">
                <a:solidFill>
                  <a:schemeClr val="bg1"/>
                </a:solidFill>
                <a:latin typeface="Raleway" panose="020B0503030101060003" pitchFamily="34" charset="0"/>
              </a:rPr>
              <a:t>He wanted to create a religious order of men, who would teach and work with the poor – this was established in 1817 and they were called the Marist Brothers.  A lot of people made fun of him for doing this.</a:t>
            </a:r>
          </a:p>
          <a:p>
            <a:pPr>
              <a:lnSpc>
                <a:spcPct val="90000"/>
              </a:lnSpc>
            </a:pPr>
            <a:r>
              <a:rPr lang="en-AU" dirty="0">
                <a:solidFill>
                  <a:schemeClr val="bg1"/>
                </a:solidFill>
                <a:latin typeface="Raleway" panose="020B0503030101060003" pitchFamily="34" charset="0"/>
              </a:rPr>
              <a:t>The brothers made iron nails to earn money.</a:t>
            </a:r>
          </a:p>
          <a:p>
            <a:pPr>
              <a:lnSpc>
                <a:spcPct val="90000"/>
              </a:lnSpc>
            </a:pPr>
            <a:r>
              <a:rPr lang="en-AU" dirty="0">
                <a:solidFill>
                  <a:schemeClr val="bg1"/>
                </a:solidFill>
                <a:latin typeface="Raleway" panose="020B0503030101060003" pitchFamily="34" charset="0"/>
              </a:rPr>
              <a:t>As more men joined the Marist Brothers, they need to build a larger space to live – this was called Our Lady of the Hermitage.</a:t>
            </a:r>
          </a:p>
          <a:p>
            <a:pPr>
              <a:lnSpc>
                <a:spcPct val="90000"/>
              </a:lnSpc>
            </a:pPr>
            <a:r>
              <a:rPr lang="en-AU" dirty="0">
                <a:solidFill>
                  <a:schemeClr val="bg1"/>
                </a:solidFill>
                <a:latin typeface="Raleway" panose="020B0503030101060003" pitchFamily="34" charset="0"/>
              </a:rPr>
              <a:t>Since then, the Marist Brothers have spread worldwide, establishing schools and helping the poor.</a:t>
            </a:r>
          </a:p>
          <a:p>
            <a:pPr>
              <a:lnSpc>
                <a:spcPct val="90000"/>
              </a:lnSpc>
            </a:pPr>
            <a:r>
              <a:rPr lang="en-AU" dirty="0">
                <a:solidFill>
                  <a:schemeClr val="bg1"/>
                </a:solidFill>
                <a:latin typeface="Raleway" panose="020B0503030101060003" pitchFamily="34" charset="0"/>
              </a:rPr>
              <a:t>In 1954, built St Francis Xavier’s Boy School in Bunbury.</a:t>
            </a:r>
          </a:p>
          <a:p>
            <a:pPr>
              <a:lnSpc>
                <a:spcPct val="90000"/>
              </a:lnSpc>
            </a:pPr>
            <a:r>
              <a:rPr lang="en-AU" dirty="0">
                <a:solidFill>
                  <a:schemeClr val="bg1"/>
                </a:solidFill>
                <a:latin typeface="Raleway" panose="020B0503030101060003" pitchFamily="34" charset="0"/>
              </a:rPr>
              <a:t>In 1973 it joined with St Josephs School to become Bunbury Catholic College (BCC).</a:t>
            </a:r>
          </a:p>
          <a:p>
            <a:pPr>
              <a:lnSpc>
                <a:spcPct val="90000"/>
              </a:lnSpc>
            </a:pPr>
            <a:r>
              <a:rPr lang="en-AU" dirty="0">
                <a:solidFill>
                  <a:schemeClr val="bg1"/>
                </a:solidFill>
                <a:latin typeface="Raleway" panose="020B0503030101060003" pitchFamily="34" charset="0"/>
              </a:rPr>
              <a:t>In 2015, the Mercy Campus of BCC was built.</a:t>
            </a:r>
          </a:p>
          <a:p>
            <a:pPr>
              <a:lnSpc>
                <a:spcPct val="90000"/>
              </a:lnSpc>
            </a:pPr>
            <a:r>
              <a:rPr lang="en-AU" dirty="0">
                <a:solidFill>
                  <a:schemeClr val="bg1"/>
                </a:solidFill>
                <a:latin typeface="Raleway" panose="020B0503030101060003" pitchFamily="34" charset="0"/>
              </a:rPr>
              <a:t>2020 – we became Our Lady of Mercy College.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950C02-8CE8-4ACC-8210-CC963E69D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899BD9-451C-ACB0-0FFC-086E58C37F26}"/>
              </a:ext>
            </a:extLst>
          </p:cNvPr>
          <p:cNvSpPr txBox="1">
            <a:spLocks noGrp="1"/>
          </p:cNvSpPr>
          <p:nvPr>
            <p:ph type="title"/>
          </p:nvPr>
        </p:nvSpPr>
        <p:spPr>
          <a:xfrm>
            <a:off x="7532710" y="620722"/>
            <a:ext cx="3654099" cy="3532989"/>
          </a:xfrm>
        </p:spPr>
        <p:txBody>
          <a:bodyPr anchor="b">
            <a:normAutofit/>
          </a:bodyPr>
          <a:lstStyle/>
          <a:p>
            <a:pPr lvl="0"/>
            <a:r>
              <a:rPr lang="en-AU" b="1" dirty="0">
                <a:solidFill>
                  <a:srgbClr val="FFFFFF"/>
                </a:solidFill>
              </a:rPr>
              <a:t>Achievements &amp; Attributes</a:t>
            </a:r>
          </a:p>
        </p:txBody>
      </p:sp>
      <p:sp useBgFill="1">
        <p:nvSpPr>
          <p:cNvPr id="11" name="Snip Diagonal Corner Rectangle 21">
            <a:extLst>
              <a:ext uri="{FF2B5EF4-FFF2-40B4-BE49-F238E27FC236}">
                <a16:creationId xmlns:a16="http://schemas.microsoft.com/office/drawing/2014/main" id="{DBFCB5EF-76C1-4813-9707-3AD8CBB58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6575496" cy="5286838"/>
          </a:xfrm>
          <a:prstGeom prst="snip2DiagRect">
            <a:avLst>
              <a:gd name="adj1" fmla="val 8741"/>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9B229E8-CF50-4088-9A92-BB021EE788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6F4808A8-A18F-4E83-9286-27F6BBFF171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F9481A47-CBD1-40C9-A653-43CBD5ECB96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96AD760B-318D-4213-AABD-9A87A4B2D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16936207-CF6A-493C-94CF-C9748F1612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7D946625-1F18-44C6-AE8B-1C9C6E8D004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4" name="Content Placeholder 3">
            <a:extLst>
              <a:ext uri="{FF2B5EF4-FFF2-40B4-BE49-F238E27FC236}">
                <a16:creationId xmlns:a16="http://schemas.microsoft.com/office/drawing/2014/main" id="{7B63CA4C-4CD9-A775-D693-A607A348A1CE}"/>
              </a:ext>
            </a:extLst>
          </p:cNvPr>
          <p:cNvGraphicFramePr>
            <a:graphicFrameLocks noGrp="1"/>
          </p:cNvGraphicFramePr>
          <p:nvPr>
            <p:ph idx="1"/>
            <p:extLst>
              <p:ext uri="{D42A27DB-BD31-4B8C-83A1-F6EECF244321}">
                <p14:modId xmlns:p14="http://schemas.microsoft.com/office/powerpoint/2010/main" val="3652860281"/>
              </p:ext>
            </p:extLst>
          </p:nvPr>
        </p:nvGraphicFramePr>
        <p:xfrm>
          <a:off x="922351" y="950440"/>
          <a:ext cx="6035039" cy="4655230"/>
        </p:xfrm>
        <a:graphic>
          <a:graphicData uri="http://schemas.openxmlformats.org/drawingml/2006/table">
            <a:tbl>
              <a:tblPr firstRow="1" bandRow="1">
                <a:tableStyleId>{5C22544A-7EE6-4342-B048-85BDC9FD1C3A}</a:tableStyleId>
              </a:tblPr>
              <a:tblGrid>
                <a:gridCol w="3497497">
                  <a:extLst>
                    <a:ext uri="{9D8B030D-6E8A-4147-A177-3AD203B41FA5}">
                      <a16:colId xmlns:a16="http://schemas.microsoft.com/office/drawing/2014/main" val="366875358"/>
                    </a:ext>
                  </a:extLst>
                </a:gridCol>
                <a:gridCol w="2537542">
                  <a:extLst>
                    <a:ext uri="{9D8B030D-6E8A-4147-A177-3AD203B41FA5}">
                      <a16:colId xmlns:a16="http://schemas.microsoft.com/office/drawing/2014/main" val="3079728809"/>
                    </a:ext>
                  </a:extLst>
                </a:gridCol>
              </a:tblGrid>
              <a:tr h="432082">
                <a:tc>
                  <a:txBody>
                    <a:bodyPr/>
                    <a:lstStyle/>
                    <a:p>
                      <a:r>
                        <a:rPr lang="en-AU" sz="1600">
                          <a:latin typeface="Raleway" panose="020B0503030101060003" pitchFamily="34" charset="0"/>
                        </a:rPr>
                        <a:t>Achievements</a:t>
                      </a:r>
                    </a:p>
                  </a:txBody>
                  <a:tcPr marL="79141" marR="79141" marT="39571" marB="39571"/>
                </a:tc>
                <a:tc>
                  <a:txBody>
                    <a:bodyPr/>
                    <a:lstStyle/>
                    <a:p>
                      <a:r>
                        <a:rPr lang="en-AU" sz="1600">
                          <a:latin typeface="Raleway" panose="020B0503030101060003" pitchFamily="34" charset="0"/>
                        </a:rPr>
                        <a:t>Attributes</a:t>
                      </a:r>
                    </a:p>
                  </a:txBody>
                  <a:tcPr marL="79141" marR="79141" marT="39571" marB="39571"/>
                </a:tc>
                <a:extLst>
                  <a:ext uri="{0D108BD9-81ED-4DB2-BD59-A6C34878D82A}">
                    <a16:rowId xmlns:a16="http://schemas.microsoft.com/office/drawing/2014/main" val="1508553636"/>
                  </a:ext>
                </a:extLst>
              </a:tr>
              <a:tr h="726684">
                <a:tc>
                  <a:txBody>
                    <a:bodyPr/>
                    <a:lstStyle/>
                    <a:p>
                      <a:r>
                        <a:rPr lang="en-AU" sz="1600" dirty="0">
                          <a:latin typeface="Raleway" panose="020B0503030101060003" pitchFamily="34" charset="0"/>
                        </a:rPr>
                        <a:t>Established the Marist Brothers</a:t>
                      </a:r>
                    </a:p>
                    <a:p>
                      <a:endParaRPr lang="en-AU" sz="1600" dirty="0">
                        <a:latin typeface="Raleway" panose="020B0503030101060003" pitchFamily="34" charset="0"/>
                      </a:endParaRPr>
                    </a:p>
                  </a:txBody>
                  <a:tcPr marL="79141" marR="79141" marT="39571" marB="39571"/>
                </a:tc>
                <a:tc>
                  <a:txBody>
                    <a:bodyPr/>
                    <a:lstStyle/>
                    <a:p>
                      <a:r>
                        <a:rPr lang="en-AU" sz="1600">
                          <a:latin typeface="Raleway" panose="020B0503030101060003" pitchFamily="34" charset="0"/>
                        </a:rPr>
                        <a:t>Faith filled</a:t>
                      </a:r>
                    </a:p>
                  </a:txBody>
                  <a:tcPr marL="79141" marR="79141" marT="39571" marB="39571"/>
                </a:tc>
                <a:extLst>
                  <a:ext uri="{0D108BD9-81ED-4DB2-BD59-A6C34878D82A}">
                    <a16:rowId xmlns:a16="http://schemas.microsoft.com/office/drawing/2014/main" val="2691269398"/>
                  </a:ext>
                </a:extLst>
              </a:tr>
              <a:tr h="726684">
                <a:tc>
                  <a:txBody>
                    <a:bodyPr/>
                    <a:lstStyle/>
                    <a:p>
                      <a:r>
                        <a:rPr lang="en-AU" sz="1600">
                          <a:latin typeface="Raleway" panose="020B0503030101060003" pitchFamily="34" charset="0"/>
                        </a:rPr>
                        <a:t>Built Our Lady of the Hermitage</a:t>
                      </a:r>
                    </a:p>
                    <a:p>
                      <a:endParaRPr lang="en-AU" sz="1600">
                        <a:latin typeface="Raleway" panose="020B0503030101060003" pitchFamily="34" charset="0"/>
                      </a:endParaRPr>
                    </a:p>
                  </a:txBody>
                  <a:tcPr marL="79141" marR="79141" marT="39571" marB="39571"/>
                </a:tc>
                <a:tc>
                  <a:txBody>
                    <a:bodyPr/>
                    <a:lstStyle/>
                    <a:p>
                      <a:r>
                        <a:rPr lang="en-AU" sz="1600">
                          <a:latin typeface="Raleway" panose="020B0503030101060003" pitchFamily="34" charset="0"/>
                        </a:rPr>
                        <a:t>Courageous</a:t>
                      </a:r>
                    </a:p>
                  </a:txBody>
                  <a:tcPr marL="79141" marR="79141" marT="39571" marB="39571"/>
                </a:tc>
                <a:extLst>
                  <a:ext uri="{0D108BD9-81ED-4DB2-BD59-A6C34878D82A}">
                    <a16:rowId xmlns:a16="http://schemas.microsoft.com/office/drawing/2014/main" val="450374385"/>
                  </a:ext>
                </a:extLst>
              </a:tr>
              <a:tr h="726684">
                <a:tc>
                  <a:txBody>
                    <a:bodyPr/>
                    <a:lstStyle/>
                    <a:p>
                      <a:r>
                        <a:rPr lang="en-AU" sz="1600">
                          <a:latin typeface="Raleway" panose="020B0503030101060003" pitchFamily="34" charset="0"/>
                        </a:rPr>
                        <a:t>Established many schools </a:t>
                      </a:r>
                    </a:p>
                    <a:p>
                      <a:endParaRPr lang="en-AU" sz="1600">
                        <a:latin typeface="Raleway" panose="020B0503030101060003" pitchFamily="34" charset="0"/>
                      </a:endParaRPr>
                    </a:p>
                  </a:txBody>
                  <a:tcPr marL="79141" marR="79141" marT="39571" marB="39571"/>
                </a:tc>
                <a:tc>
                  <a:txBody>
                    <a:bodyPr/>
                    <a:lstStyle/>
                    <a:p>
                      <a:r>
                        <a:rPr lang="en-AU" sz="1600">
                          <a:latin typeface="Raleway" panose="020B0503030101060003" pitchFamily="34" charset="0"/>
                        </a:rPr>
                        <a:t>Tenacious</a:t>
                      </a:r>
                    </a:p>
                  </a:txBody>
                  <a:tcPr marL="79141" marR="79141" marT="39571" marB="39571"/>
                </a:tc>
                <a:extLst>
                  <a:ext uri="{0D108BD9-81ED-4DB2-BD59-A6C34878D82A}">
                    <a16:rowId xmlns:a16="http://schemas.microsoft.com/office/drawing/2014/main" val="1832531057"/>
                  </a:ext>
                </a:extLst>
              </a:tr>
              <a:tr h="1611014">
                <a:tc>
                  <a:txBody>
                    <a:bodyPr/>
                    <a:lstStyle/>
                    <a:p>
                      <a:r>
                        <a:rPr lang="en-AU" sz="1600">
                          <a:latin typeface="Raleway" panose="020B0503030101060003" pitchFamily="34" charset="0"/>
                        </a:rPr>
                        <a:t>2024 – there are </a:t>
                      </a:r>
                    </a:p>
                    <a:p>
                      <a:r>
                        <a:rPr lang="en-AU" sz="1600">
                          <a:latin typeface="Raleway" panose="020B0503030101060003" pitchFamily="34" charset="0"/>
                        </a:rPr>
                        <a:t>6000 schools </a:t>
                      </a:r>
                    </a:p>
                    <a:p>
                      <a:r>
                        <a:rPr lang="en-AU" sz="1600">
                          <a:latin typeface="Raleway" panose="020B0503030101060003" pitchFamily="34" charset="0"/>
                        </a:rPr>
                        <a:t>5000 brothers</a:t>
                      </a:r>
                    </a:p>
                    <a:p>
                      <a:r>
                        <a:rPr lang="en-AU" sz="1600">
                          <a:latin typeface="Raleway" panose="020B0503030101060003" pitchFamily="34" charset="0"/>
                        </a:rPr>
                        <a:t>across 76 countries</a:t>
                      </a:r>
                    </a:p>
                    <a:p>
                      <a:endParaRPr lang="en-AU" sz="1600">
                        <a:latin typeface="Raleway" panose="020B0503030101060003" pitchFamily="34" charset="0"/>
                      </a:endParaRPr>
                    </a:p>
                  </a:txBody>
                  <a:tcPr marL="79141" marR="79141" marT="39571" marB="39571"/>
                </a:tc>
                <a:tc>
                  <a:txBody>
                    <a:bodyPr/>
                    <a:lstStyle/>
                    <a:p>
                      <a:r>
                        <a:rPr lang="en-AU" sz="1600">
                          <a:latin typeface="Raleway" panose="020B0503030101060003" pitchFamily="34" charset="0"/>
                        </a:rPr>
                        <a:t>Persistent</a:t>
                      </a:r>
                    </a:p>
                  </a:txBody>
                  <a:tcPr marL="79141" marR="79141" marT="39571" marB="39571"/>
                </a:tc>
                <a:extLst>
                  <a:ext uri="{0D108BD9-81ED-4DB2-BD59-A6C34878D82A}">
                    <a16:rowId xmlns:a16="http://schemas.microsoft.com/office/drawing/2014/main" val="3312056166"/>
                  </a:ext>
                </a:extLst>
              </a:tr>
              <a:tr h="432082">
                <a:tc>
                  <a:txBody>
                    <a:bodyPr/>
                    <a:lstStyle/>
                    <a:p>
                      <a:endParaRPr lang="en-AU" sz="1600">
                        <a:latin typeface="Raleway" panose="020B0503030101060003" pitchFamily="34" charset="0"/>
                      </a:endParaRPr>
                    </a:p>
                  </a:txBody>
                  <a:tcPr marL="79141" marR="79141" marT="39571" marB="39571"/>
                </a:tc>
                <a:tc>
                  <a:txBody>
                    <a:bodyPr/>
                    <a:lstStyle/>
                    <a:p>
                      <a:r>
                        <a:rPr lang="en-AU" sz="1600" dirty="0">
                          <a:latin typeface="Raleway" panose="020B0503030101060003" pitchFamily="34" charset="0"/>
                        </a:rPr>
                        <a:t>Resilient</a:t>
                      </a:r>
                    </a:p>
                  </a:txBody>
                  <a:tcPr marL="79141" marR="79141" marT="39571" marB="39571"/>
                </a:tc>
                <a:extLst>
                  <a:ext uri="{0D108BD9-81ED-4DB2-BD59-A6C34878D82A}">
                    <a16:rowId xmlns:a16="http://schemas.microsoft.com/office/drawing/2014/main" val="705776031"/>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C8BB4-943E-DE09-78AE-525C560931DA}"/>
              </a:ext>
            </a:extLst>
          </p:cNvPr>
          <p:cNvSpPr txBox="1">
            <a:spLocks noGrp="1"/>
          </p:cNvSpPr>
          <p:nvPr>
            <p:ph type="title"/>
          </p:nvPr>
        </p:nvSpPr>
        <p:spPr>
          <a:xfrm>
            <a:off x="1828800" y="-116472"/>
            <a:ext cx="8534400" cy="1507067"/>
          </a:xfrm>
        </p:spPr>
        <p:txBody>
          <a:bodyPr/>
          <a:lstStyle/>
          <a:p>
            <a:pPr lvl="0" algn="ctr"/>
            <a:r>
              <a:rPr lang="en-AU" b="1" u="sng" dirty="0">
                <a:latin typeface="Raleway" panose="020B0503030101060003" pitchFamily="34" charset="0"/>
              </a:rPr>
              <a:t>Prayer</a:t>
            </a:r>
          </a:p>
        </p:txBody>
      </p:sp>
      <p:sp>
        <p:nvSpPr>
          <p:cNvPr id="3" name="Content Placeholder 2">
            <a:extLst>
              <a:ext uri="{FF2B5EF4-FFF2-40B4-BE49-F238E27FC236}">
                <a16:creationId xmlns:a16="http://schemas.microsoft.com/office/drawing/2014/main" id="{D951E841-02D7-17FF-DD49-E90655AB6DCF}"/>
              </a:ext>
            </a:extLst>
          </p:cNvPr>
          <p:cNvSpPr txBox="1">
            <a:spLocks noGrp="1"/>
          </p:cNvSpPr>
          <p:nvPr>
            <p:ph idx="1"/>
          </p:nvPr>
        </p:nvSpPr>
        <p:spPr>
          <a:xfrm>
            <a:off x="397565" y="906448"/>
            <a:ext cx="11545693" cy="5756745"/>
          </a:xfrm>
        </p:spPr>
        <p:txBody>
          <a:bodyPr>
            <a:normAutofit/>
          </a:bodyPr>
          <a:lstStyle/>
          <a:p>
            <a:pPr marL="0" indent="0">
              <a:lnSpc>
                <a:spcPct val="107000"/>
              </a:lnSpc>
              <a:spcAft>
                <a:spcPts val="800"/>
              </a:spcAft>
              <a:buNone/>
            </a:pPr>
            <a:r>
              <a:rPr lang="en-AU" sz="3200" b="1"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rPr>
              <a:t>Dear Lord</a:t>
            </a:r>
            <a:endParaRPr lang="en-AU" sz="3200"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rPr>
              <a:t>We give thanks to You </a:t>
            </a:r>
            <a:endParaRPr lang="en-AU" sz="3200"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rPr>
              <a:t>For the inspiration and faith of St Marcellin Champagnat </a:t>
            </a:r>
            <a:endParaRPr lang="en-AU" sz="3200"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rPr>
              <a:t>who brought the love of Jesus and Mary into the lives of young people.</a:t>
            </a:r>
            <a:endParaRPr lang="en-AU" sz="3200"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rPr>
              <a:t>Help us, like St Marcellin, to see the dignity in the people we meet every day.</a:t>
            </a:r>
            <a:endParaRPr lang="en-AU" sz="3200" dirty="0">
              <a:solidFill>
                <a:schemeClr val="tx1"/>
              </a:solidFill>
              <a:effectLst/>
              <a:latin typeface="Raleway" panose="020B0503030101060003" pitchFamily="34" charset="0"/>
              <a:ea typeface="Calibri" panose="020F0502020204030204" pitchFamily="34" charset="0"/>
              <a:cs typeface="Times New Roman" panose="02020603050405020304" pitchFamily="18" charset="0"/>
            </a:endParaRPr>
          </a:p>
          <a:p>
            <a:pPr marL="0" lvl="0" indent="0">
              <a:buNone/>
            </a:pP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33C34D-066F-372B-7433-C7B218BCEB6B}"/>
              </a:ext>
            </a:extLst>
          </p:cNvPr>
          <p:cNvSpPr txBox="1"/>
          <p:nvPr/>
        </p:nvSpPr>
        <p:spPr>
          <a:xfrm>
            <a:off x="349857" y="1434403"/>
            <a:ext cx="11492285" cy="3630802"/>
          </a:xfrm>
          <a:prstGeom prst="rect">
            <a:avLst/>
          </a:prstGeom>
          <a:noFill/>
        </p:spPr>
        <p:txBody>
          <a:bodyPr wrap="square">
            <a:spAutoFit/>
          </a:bodyPr>
          <a:lstStyle/>
          <a:p>
            <a:pPr marL="0" indent="0">
              <a:lnSpc>
                <a:spcPct val="107000"/>
              </a:lnSpc>
              <a:spcAft>
                <a:spcPts val="800"/>
              </a:spcAft>
              <a:buNone/>
            </a:pPr>
            <a:r>
              <a:rPr lang="en-AU" sz="3200" b="1" dirty="0">
                <a:effectLst/>
                <a:latin typeface="Raleway" panose="020B0503030101060003" pitchFamily="34" charset="0"/>
                <a:ea typeface="Calibri" panose="020F0502020204030204" pitchFamily="34" charset="0"/>
                <a:cs typeface="Times New Roman" panose="02020603050405020304" pitchFamily="18" charset="0"/>
              </a:rPr>
              <a:t>May we display integrity by remaining loyal to our friends, </a:t>
            </a:r>
            <a:endParaRPr lang="en-AU" sz="3200" dirty="0">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effectLst/>
                <a:latin typeface="Raleway" panose="020B0503030101060003" pitchFamily="34" charset="0"/>
                <a:ea typeface="Calibri" panose="020F0502020204030204" pitchFamily="34" charset="0"/>
                <a:cs typeface="Times New Roman" panose="02020603050405020304" pitchFamily="18" charset="0"/>
              </a:rPr>
              <a:t>and being faithful companions to others.</a:t>
            </a:r>
            <a:endParaRPr lang="en-AU" sz="3200" dirty="0">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effectLst/>
                <a:latin typeface="Raleway" panose="020B0503030101060003" pitchFamily="34" charset="0"/>
                <a:ea typeface="Calibri" panose="020F0502020204030204" pitchFamily="34" charset="0"/>
                <a:cs typeface="Times New Roman" panose="02020603050405020304" pitchFamily="18" charset="0"/>
              </a:rPr>
              <a:t>And </a:t>
            </a:r>
            <a:r>
              <a:rPr lang="en-AU" sz="3200" b="1" dirty="0">
                <a:latin typeface="Raleway" panose="020B0503030101060003" pitchFamily="34" charset="0"/>
                <a:ea typeface="Calibri" panose="020F0502020204030204" pitchFamily="34" charset="0"/>
                <a:cs typeface="Times New Roman" panose="02020603050405020304" pitchFamily="18" charset="0"/>
              </a:rPr>
              <a:t>m</a:t>
            </a:r>
            <a:r>
              <a:rPr lang="en-AU" sz="3200" b="1" dirty="0">
                <a:effectLst/>
                <a:latin typeface="Raleway" panose="020B0503030101060003" pitchFamily="34" charset="0"/>
                <a:ea typeface="Calibri" panose="020F0502020204030204" pitchFamily="34" charset="0"/>
                <a:cs typeface="Times New Roman" panose="02020603050405020304" pitchFamily="18" charset="0"/>
              </a:rPr>
              <a:t>ay we follow Marcellin’s example by showing tenacity when facing challenges in our lives.</a:t>
            </a:r>
            <a:endParaRPr lang="en-AU" sz="3200" dirty="0">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effectLst/>
                <a:latin typeface="Raleway" panose="020B0503030101060003" pitchFamily="34" charset="0"/>
                <a:ea typeface="Calibri" panose="020F0502020204030204" pitchFamily="34" charset="0"/>
                <a:cs typeface="Times New Roman" panose="02020603050405020304" pitchFamily="18" charset="0"/>
              </a:rPr>
              <a:t>We ask this through Christ our Lord</a:t>
            </a:r>
            <a:endParaRPr lang="en-AU" sz="3200" dirty="0">
              <a:effectLst/>
              <a:latin typeface="Raleway" panose="020B05030301010600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AU" sz="3200" b="1" dirty="0">
                <a:effectLst/>
                <a:latin typeface="Raleway" panose="020B0503030101060003" pitchFamily="34" charset="0"/>
                <a:ea typeface="Calibri" panose="020F0502020204030204" pitchFamily="34" charset="0"/>
                <a:cs typeface="Times New Roman" panose="02020603050405020304" pitchFamily="18" charset="0"/>
              </a:rPr>
              <a:t>Amen</a:t>
            </a:r>
            <a:endParaRPr lang="en-AU" sz="3200" dirty="0">
              <a:effectLst/>
              <a:latin typeface="Raleway" panose="020B0503030101060003"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774655"/>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2D78BE687B304EB39EE702C18A053E" ma:contentTypeVersion="15" ma:contentTypeDescription="Create a new document." ma:contentTypeScope="" ma:versionID="1eca0df55a594f364624301d25cbf87c">
  <xsd:schema xmlns:xsd="http://www.w3.org/2001/XMLSchema" xmlns:xs="http://www.w3.org/2001/XMLSchema" xmlns:p="http://schemas.microsoft.com/office/2006/metadata/properties" xmlns:ns2="a9c85777-cce1-4908-ba71-5e68cafc0ad1" xmlns:ns3="755e5121-2653-4d3c-8c1f-ccf7b8f5c275" targetNamespace="http://schemas.microsoft.com/office/2006/metadata/properties" ma:root="true" ma:fieldsID="5e249e743f8a2f7efce62e59cd9ea854" ns2:_="" ns3:_="">
    <xsd:import namespace="a9c85777-cce1-4908-ba71-5e68cafc0ad1"/>
    <xsd:import namespace="755e5121-2653-4d3c-8c1f-ccf7b8f5c2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c85777-cce1-4908-ba71-5e68cafc0a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0a88298-1645-4136-8d18-1d3c604d3b1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5e5121-2653-4d3c-8c1f-ccf7b8f5c275"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ef5eb06-cba1-4096-9b59-6e2e3bd2ec9c}" ma:internalName="TaxCatchAll" ma:showField="CatchAllData" ma:web="755e5121-2653-4d3c-8c1f-ccf7b8f5c275">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C2EEEB-D162-45E7-BAD0-B42C4D1BC006}"/>
</file>

<file path=customXml/itemProps2.xml><?xml version="1.0" encoding="utf-8"?>
<ds:datastoreItem xmlns:ds="http://schemas.openxmlformats.org/officeDocument/2006/customXml" ds:itemID="{C6F5BA1D-F1D4-4F60-BC61-C008368601B2}"/>
</file>

<file path=docProps/app.xml><?xml version="1.0" encoding="utf-8"?>
<Properties xmlns="http://schemas.openxmlformats.org/officeDocument/2006/extended-properties" xmlns:vt="http://schemas.openxmlformats.org/officeDocument/2006/docPropsVTypes">
  <Template>Slice</Template>
  <TotalTime>193</TotalTime>
  <Words>351</Words>
  <Application>Microsoft Office PowerPoint</Application>
  <PresentationFormat>Widescreen</PresentationFormat>
  <Paragraphs>49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Century Gothic</vt:lpstr>
      <vt:lpstr>Raleway</vt:lpstr>
      <vt:lpstr>Wingdings 3</vt:lpstr>
      <vt:lpstr>Slice</vt:lpstr>
      <vt:lpstr>PowerPoint Presentation</vt:lpstr>
      <vt:lpstr>Biography</vt:lpstr>
      <vt:lpstr>The Marist Brothers &amp; Our lady of mercy college</vt:lpstr>
      <vt:lpstr>Achievements &amp; Attributes</vt:lpstr>
      <vt:lpstr>Prayer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Karyn Cronin (Our Lady of Mercy College - Australind)</dc:creator>
  <cp:lastModifiedBy>Karyn Cronin (Our Lady of Mercy College - Australind)</cp:lastModifiedBy>
  <cp:revision>5</cp:revision>
  <dcterms:created xsi:type="dcterms:W3CDTF">2023-11-24T07:16:26Z</dcterms:created>
  <dcterms:modified xsi:type="dcterms:W3CDTF">2024-05-05T07:35:54Z</dcterms:modified>
</cp:coreProperties>
</file>