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4"/>
    <p:sldMasterId id="2147483689" r:id="rId5"/>
    <p:sldMasterId id="2147483738" r:id="rId6"/>
    <p:sldMasterId id="2147483789" r:id="rId7"/>
  </p:sldMasterIdLst>
  <p:notesMasterIdLst>
    <p:notesMasterId r:id="rId9"/>
  </p:notesMasterIdLst>
  <p:sldIdLst>
    <p:sldId id="382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554"/>
    <a:srgbClr val="A48FAA"/>
    <a:srgbClr val="9ED0F1"/>
    <a:srgbClr val="FF822D"/>
    <a:srgbClr val="FE7F28"/>
    <a:srgbClr val="00CC00"/>
    <a:srgbClr val="4472C4"/>
    <a:srgbClr val="E8F3FB"/>
    <a:srgbClr val="E1F3F3"/>
    <a:srgbClr val="4EBB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3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486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7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Blower (Our Lady of Mercy College - Australind)" userId="81bbd581-3683-4428-b1da-08ba01a19531" providerId="ADAL" clId="{44011F39-54A9-48B2-8F29-165E772789CF}"/>
    <pc:docChg chg="delSld delMainMaster">
      <pc:chgData name="Marieke Blower (Our Lady of Mercy College - Australind)" userId="81bbd581-3683-4428-b1da-08ba01a19531" providerId="ADAL" clId="{44011F39-54A9-48B2-8F29-165E772789CF}" dt="2023-02-01T01:39:24.982" v="1" actId="47"/>
      <pc:docMkLst>
        <pc:docMk/>
      </pc:docMkLst>
      <pc:sldChg chg="del">
        <pc:chgData name="Marieke Blower (Our Lady of Mercy College - Australind)" userId="81bbd581-3683-4428-b1da-08ba01a19531" providerId="ADAL" clId="{44011F39-54A9-48B2-8F29-165E772789CF}" dt="2023-02-01T01:39:19.483" v="0" actId="47"/>
        <pc:sldMkLst>
          <pc:docMk/>
          <pc:sldMk cId="629730862" sldId="30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348300419" sldId="365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940102" sldId="373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192190161" sldId="382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539627695" sldId="382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315736997" sldId="383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656871433" sldId="383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515557122" sldId="383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047805130" sldId="383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956374042" sldId="3835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708749495" sldId="383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168325981" sldId="383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105437078" sldId="383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054788383" sldId="3839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143090594" sldId="3840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44517902" sldId="384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493956708" sldId="384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418376686" sldId="384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776062879" sldId="384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680267504" sldId="385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002605893" sldId="385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38073076" sldId="385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429598345" sldId="385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619832828" sldId="385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658723084" sldId="3860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653141414" sldId="386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69058292" sldId="386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549681637" sldId="386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684941072" sldId="386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876886702" sldId="3865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181275880" sldId="386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157797908" sldId="386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244565367" sldId="3869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773016494" sldId="3870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783316053" sldId="387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730025617" sldId="387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821589398" sldId="387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054824367" sldId="387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287944348" sldId="387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583902611" sldId="387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041185366" sldId="387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899477237" sldId="3879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809647440" sldId="3880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981698404" sldId="388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356775544" sldId="388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89676394" sldId="388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951963737" sldId="388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19.483" v="0" actId="47"/>
        <pc:sldMkLst>
          <pc:docMk/>
          <pc:sldMk cId="3484935728" sldId="3885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190540787" sldId="388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51446079" sldId="3889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479043465" sldId="3890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658866648" sldId="3891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869831394" sldId="3892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580480875" sldId="3893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161260891" sldId="3894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285799033" sldId="3895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871048795" sldId="3896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1052292572" sldId="3897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3389633280" sldId="3898"/>
        </pc:sldMkLst>
      </pc:sldChg>
      <pc:sldChg chg="del">
        <pc:chgData name="Marieke Blower (Our Lady of Mercy College - Australind)" userId="81bbd581-3683-4428-b1da-08ba01a19531" providerId="ADAL" clId="{44011F39-54A9-48B2-8F29-165E772789CF}" dt="2023-02-01T01:39:24.982" v="1" actId="47"/>
        <pc:sldMkLst>
          <pc:docMk/>
          <pc:sldMk cId="2651656622" sldId="3899"/>
        </pc:sldMkLst>
      </pc:sldChg>
      <pc:sldMasterChg chg="del delSldLayout">
        <pc:chgData name="Marieke Blower (Our Lady of Mercy College - Australind)" userId="81bbd581-3683-4428-b1da-08ba01a19531" providerId="ADAL" clId="{44011F39-54A9-48B2-8F29-165E772789CF}" dt="2023-02-01T01:39:24.982" v="1" actId="47"/>
        <pc:sldMasterMkLst>
          <pc:docMk/>
          <pc:sldMasterMk cId="1536092562" sldId="2147483751"/>
        </pc:sldMasterMkLst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3229834710" sldId="2147483752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3484749085" sldId="2147483753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1911808950" sldId="2147483754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999817353" sldId="2147483755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3913504181" sldId="2147483756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1055384302" sldId="2147483757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1462853639" sldId="2147483758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24326277" sldId="2147483759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14143827" sldId="2147483760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2863749087" sldId="2147483761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471711672" sldId="2147483762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1536092562" sldId="2147483751"/>
            <pc:sldLayoutMk cId="801479257" sldId="2147483763"/>
          </pc:sldLayoutMkLst>
        </pc:sldLayoutChg>
      </pc:sldMasterChg>
      <pc:sldMasterChg chg="del delSldLayout">
        <pc:chgData name="Marieke Blower (Our Lady of Mercy College - Australind)" userId="81bbd581-3683-4428-b1da-08ba01a19531" providerId="ADAL" clId="{44011F39-54A9-48B2-8F29-165E772789CF}" dt="2023-02-01T01:39:24.982" v="1" actId="47"/>
        <pc:sldMasterMkLst>
          <pc:docMk/>
          <pc:sldMasterMk cId="81532614" sldId="2147483777"/>
        </pc:sldMasterMkLst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1477765093" sldId="2147483750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932206951" sldId="2147483778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3685277266" sldId="2147483779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683306273" sldId="2147483780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3948712693" sldId="2147483781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63220565" sldId="2147483782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1331883169" sldId="2147483783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2167031269" sldId="2147483784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3814151271" sldId="2147483785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3678859127" sldId="2147483786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214811010" sldId="2147483787"/>
          </pc:sldLayoutMkLst>
        </pc:sldLayoutChg>
        <pc:sldLayoutChg chg="del">
          <pc:chgData name="Marieke Blower (Our Lady of Mercy College - Australind)" userId="81bbd581-3683-4428-b1da-08ba01a19531" providerId="ADAL" clId="{44011F39-54A9-48B2-8F29-165E772789CF}" dt="2023-02-01T01:39:24.982" v="1" actId="47"/>
          <pc:sldLayoutMkLst>
            <pc:docMk/>
            <pc:sldMasterMk cId="81532614" sldId="2147483777"/>
            <pc:sldLayoutMk cId="3452572248" sldId="214748378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7575F-545E-4D0F-842C-D3A243F2C6A6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B65F8B-6448-4217-9432-B96406AEB49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4775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B225F1-C9B4-48B9-9AD1-BD793A6874CF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12634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AU"/>
              <a:t>Embracing Life | Nurturing Faith | Inspiring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8058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488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5216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0AC3-E467-44A6-9E13-1792CD7AC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109E3-52E9-45C8-AB78-B938BA8C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6AB61-B5B5-4900-921C-329C11DD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DB65BC5-3A1B-4875-A21C-46E9248AF6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5822" y="287345"/>
            <a:ext cx="11332633" cy="5538787"/>
          </a:xfrm>
        </p:spPr>
        <p:txBody>
          <a:bodyPr/>
          <a:lstStyle/>
          <a:p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A48E7-1BA6-4A9D-BDE0-B2530B466140}"/>
              </a:ext>
            </a:extLst>
          </p:cNvPr>
          <p:cNvSpPr txBox="1"/>
          <p:nvPr userDrawn="1"/>
        </p:nvSpPr>
        <p:spPr>
          <a:xfrm>
            <a:off x="3146697" y="6339674"/>
            <a:ext cx="7268755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AU" sz="1200" b="1">
                <a:solidFill>
                  <a:schemeClr val="bg1"/>
                </a:solidFill>
                <a:latin typeface="Raleway" panose="020B0503030101060003" pitchFamily="34" charset="0"/>
              </a:rPr>
              <a:t>Embracing Life | Nurturing Faith | Inspiring Learning</a:t>
            </a:r>
          </a:p>
        </p:txBody>
      </p:sp>
    </p:spTree>
    <p:extLst>
      <p:ext uri="{BB962C8B-B14F-4D97-AF65-F5344CB8AC3E}">
        <p14:creationId xmlns:p14="http://schemas.microsoft.com/office/powerpoint/2010/main" val="262702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0AC3-E467-44A6-9E13-1792CD7AC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109E3-52E9-45C8-AB78-B938BA8C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6AB61-B5B5-4900-921C-329C11DD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DB65BC5-3A1B-4875-A21C-46E9248AF6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5822" y="287345"/>
            <a:ext cx="11332633" cy="5538787"/>
          </a:xfrm>
        </p:spPr>
        <p:txBody>
          <a:bodyPr/>
          <a:lstStyle/>
          <a:p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A48E7-1BA6-4A9D-BDE0-B2530B466140}"/>
              </a:ext>
            </a:extLst>
          </p:cNvPr>
          <p:cNvSpPr txBox="1"/>
          <p:nvPr userDrawn="1"/>
        </p:nvSpPr>
        <p:spPr>
          <a:xfrm>
            <a:off x="3146697" y="6339674"/>
            <a:ext cx="7268755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AU" sz="1200" b="1">
                <a:solidFill>
                  <a:schemeClr val="bg1"/>
                </a:solidFill>
                <a:latin typeface="Raleway" panose="020B0503030101060003" pitchFamily="34" charset="0"/>
              </a:rPr>
              <a:t>Embracing Life | Nurturing Faith | Inspiring Learning</a:t>
            </a:r>
          </a:p>
        </p:txBody>
      </p:sp>
    </p:spTree>
    <p:extLst>
      <p:ext uri="{BB962C8B-B14F-4D97-AF65-F5344CB8AC3E}">
        <p14:creationId xmlns:p14="http://schemas.microsoft.com/office/powerpoint/2010/main" val="1696246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8AABB-00EE-4905-8BBF-0F0A23B2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179F-4EEF-4139-BAA2-3DF92CBBF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27E1-5362-46A9-87CE-D7CB583A0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8D17-E5F8-41C6-947E-29A88141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AD537-E208-4878-AAB9-8803D442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2179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D1556-67C9-42FE-89C9-07966A48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5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DFDD9-266D-4824-BB46-E02AB0EF1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70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7EED4-9E76-42A2-82B9-5EBCCBC9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03E78-2885-461F-83C3-BD54B9ED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B3E1B-27FE-44F6-8817-0812328AE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5614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9383-3288-4AFC-9474-9BDEA0C9D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15480-36E4-49F0-9C5C-E2A013663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D7F91-5BB0-42DE-B98E-CBBF09E36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94927-BC62-4A78-89D1-872B7A34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20E29-CA6C-45CB-BB26-5175B506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0F567-2E79-45AA-B902-7C62A71E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00403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9B01D-EB9B-4D34-BD26-B1FA06C7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9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0FAD5-F972-4B39-9039-6927ADBBB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9" y="1681163"/>
            <a:ext cx="5158316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7F6C4-69AE-42E4-BC3F-094F4CFE8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9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068EB-24ED-4C9D-A670-623FC1AFC8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6AAFC-5DCD-4C7D-9516-763CD29004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49AE4-62C1-4F03-BD30-4E7B96F2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E3D950-E140-41A7-B052-19B94C54C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41693-05B9-48BA-B531-F934D0CA6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2862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ADC5-2589-41DC-87BE-25AAE5A8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C529E5-C24D-472A-9301-B9B04BA8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F2144-A596-4A52-9EAF-9D4586F5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9B377-A4E1-4DA3-82E5-28DE885F4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187065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BEBC5-9493-4BCE-B06B-3B5CEFF2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959F46-CB75-4B42-9157-0F125598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ACD38-4040-43B1-B0DD-3CCC61F23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2526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40106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2250-D4F8-4C0F-AB51-AF6C16777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22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4B6F-74D9-4E9C-AFF9-E6F62E46F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32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2D9FC-CFD4-40B8-8C00-E599E33F1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22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48628-44FE-4844-8040-42706CA9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18B53-AD90-404C-A9D4-2B477E33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30D23-12A0-4478-9226-21B28DF9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83941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1DC81-A2E0-477C-9417-64A96D21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22" y="457200"/>
            <a:ext cx="393276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39B160-9A01-4620-9CBA-E2EC8C19A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32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9532A-408B-47B1-8A9F-A3135EC2E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22" y="2057400"/>
            <a:ext cx="393276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9E0CD-991A-4920-82BD-B62418F1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60CDE-1DB0-4464-965B-69DA139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9F0A0-0E55-4EB8-A027-65E7E248E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7446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6B7D-617A-4B6F-B0A7-440B17938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3F3CB-5AA3-4A64-AC49-CD2672646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EE48-42D6-4D76-97CA-32F6B732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72E7D-D9CF-4F56-AA4A-8D84B58B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0DAEF-B278-474C-BBC6-4C886E22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8102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BEC6BA-77AF-42AB-8269-5C4045E827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57207C-4616-477F-90BF-A8049FBDF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2D85-B9A3-4E1B-985B-E69EADE3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BEE96-3536-4AB7-9BDE-3707A12A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20337" y="6311907"/>
            <a:ext cx="7831849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83043-9C0B-4F95-8C7D-0710D0990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5117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90AC3-E467-44A6-9E13-1792CD7AC8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3109E3-52E9-45C8-AB78-B938BA8CB6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F6AB61-B5B5-4900-921C-329C11DD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DB65BC5-3A1B-4875-A21C-46E9248AF6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95818" y="287339"/>
            <a:ext cx="11332633" cy="5538787"/>
          </a:xfrm>
        </p:spPr>
        <p:txBody>
          <a:bodyPr/>
          <a:lstStyle/>
          <a:p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9A48E7-1BA6-4A9D-BDE0-B2530B466140}"/>
              </a:ext>
            </a:extLst>
          </p:cNvPr>
          <p:cNvSpPr txBox="1"/>
          <p:nvPr userDrawn="1"/>
        </p:nvSpPr>
        <p:spPr>
          <a:xfrm>
            <a:off x="3146697" y="6308894"/>
            <a:ext cx="7268755" cy="33855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AU" sz="1600" b="1">
                <a:solidFill>
                  <a:schemeClr val="bg1"/>
                </a:solidFill>
                <a:latin typeface="Raleway" panose="020B0503030101060003" pitchFamily="34" charset="0"/>
              </a:rPr>
              <a:t>Embracing Life | Nurturing Faith | Inspiring Learning</a:t>
            </a:r>
          </a:p>
        </p:txBody>
      </p:sp>
    </p:spTree>
    <p:extLst>
      <p:ext uri="{BB962C8B-B14F-4D97-AF65-F5344CB8AC3E}">
        <p14:creationId xmlns:p14="http://schemas.microsoft.com/office/powerpoint/2010/main" val="33767192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8AABB-00EE-4905-8BBF-0F0A23B2D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1179F-4EEF-4139-BAA2-3DF92CBBFF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27E1-5362-46A9-87CE-D7CB583A0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E8D17-E5F8-41C6-947E-29A88141F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AD537-E208-4878-AAB9-8803D442B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803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D1556-67C9-42FE-89C9-07966A48A6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BDFDD9-266D-4824-BB46-E02AB0EF1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F7EED4-9E76-42A2-82B9-5EBCCBC9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03E78-2885-461F-83C3-BD54B9ED0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B3E1B-27FE-44F6-8817-0812328AE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73688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9383-3288-4AFC-9474-9BDEA0C9D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815480-36E4-49F0-9C5C-E2A0136637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5D7F91-5BB0-42DE-B98E-CBBF09E361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94927-BC62-4A78-89D1-872B7A340C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20E29-CA6C-45CB-BB26-5175B506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10F567-2E79-45AA-B902-7C62A71EA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41616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9B01D-EB9B-4D34-BD26-B1FA06C7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20FAD5-F972-4B39-9039-6927ADBBB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07F6C4-69AE-42E4-BC3F-094F4CFE87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068EB-24ED-4C9D-A670-623FC1AFC8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B6AAFC-5DCD-4C7D-9516-763CD29004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549AE4-62C1-4F03-BD30-4E7B96F28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E3D950-E140-41A7-B052-19B94C54CC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741693-05B9-48BA-B531-F934D0CA6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917315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EADC5-2589-41DC-87BE-25AAE5A8D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C529E5-C24D-472A-9301-B9B04BA86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F2144-A596-4A52-9EAF-9D4586F54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19B377-A4E1-4DA3-82E5-28DE885F4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68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280187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BEBC5-9493-4BCE-B06B-3B5CEFF2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959F46-CB75-4B42-9157-0F1255985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7ACD38-4040-43B1-B0DD-3CCC61F23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499406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B2250-D4F8-4C0F-AB51-AF6C16777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6D4B6F-74D9-4E9C-AFF9-E6F62E46F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2D9FC-CFD4-40B8-8C00-E599E33F11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C48628-44FE-4844-8040-42706CA9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18B53-AD90-404C-A9D4-2B477E339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A30D23-12A0-4478-9226-21B28DF99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32162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1DC81-A2E0-477C-9417-64A96D2172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39B160-9A01-4620-9CBA-E2EC8C19A7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B9532A-408B-47B1-8A9F-A3135EC2E8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A9E0CD-991A-4920-82BD-B62418F19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B60CDE-1DB0-4464-965B-69DA13988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79F0A0-0E55-4EB8-A027-65E7E248E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19827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A6B7D-617A-4B6F-B0A7-440B17938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43F3CB-5AA3-4A64-AC49-CD2672646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AEE48-42D6-4D76-97CA-32F6B732F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872E7D-D9CF-4F56-AA4A-8D84B58B7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70DAEF-B278-474C-BBC6-4C886E22A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7049077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BEC6BA-77AF-42AB-8269-5C4045E827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57207C-4616-477F-90BF-A8049FBDF2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2D85-B9A3-4E1B-985B-E69EADE31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BEE96-3536-4AB7-9BDE-3707A12AC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F83043-9C0B-4F95-8C7D-0710D0990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16783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78293-88BB-434E-B1DF-95CFFBF1D1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78F4DA-3F20-4FE2-82C8-69871E0145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5B7CE-C369-49D6-B0CB-C74A9C951D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9C058-1EEE-4C53-8A05-00093933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2A137-95E5-49CE-A49C-9FC528550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99177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AE970-C815-4049-A10B-E5E907695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71632-8919-4734-89BD-65926C287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51C593-EE86-4D1E-BFEB-892CE8B8B7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3BD8EE-7D3F-4E48-9E1F-13DFED7A7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DC98E-3172-4CF3-8DA6-CFC8BC348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270500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28D41-6A30-4316-B9B7-121AD5441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45DA5-07C2-44A4-BF14-2BC9A05160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D0CB2-929E-4017-B7DA-49A5ABC965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E20FF-A5FA-4646-B037-C5EC3C203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1AE56-F975-4499-9EDB-853940AB5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126777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F4CAB-011E-4D1C-BE7A-C217B0550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6DBB66-0D7E-4DCE-98D5-1A006D0D17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A11A8D-C8B7-4C91-AB83-C3A79ACBCC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C37C02-1114-4027-A581-A8BFD33B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AE5D1-3D55-4888-89E7-90C451A4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CB3FE8-87AC-4691-919E-33661A915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665041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0587F-72A7-469E-84B5-210DF5952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6FB9B-2151-4CD4-9DC2-301650BC6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B38F22-AA81-47E4-90B3-D176A3D44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2E24D4-D847-421B-A402-0F2AAB7E66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2DBD33-D460-46E5-901D-7B317BB7B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7F3125-70E6-463D-889B-5A45167BBD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BB7582-F841-42C9-95D9-9F668DA5B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4CF434-ADE7-48EE-9B71-5C21B6D2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55393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5636274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01F49-FF27-48A5-AB6E-8E0845F45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82D633-4B35-4F85-93EF-80E270C550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C5FC59-F570-4CEF-A862-8F5B6D871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17FDEA-1C67-4165-B75B-05061AE05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495502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FD33D9-7157-44C4-82E5-77749A8FBF0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DBC025-AA0A-4029-85D5-72F014775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B43FC-F96C-46F9-A54D-06880428C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8761692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7A786-A5BB-40AF-BEA1-092C35E8C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AA0366-C035-4565-B416-71DD1BC15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824E43-BE4A-4C84-BEA4-E8E04139F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BC26F-C6AC-4D1E-B198-DDBF0B5B3F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BDFAB-16F3-4857-980D-C0CD55FCA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11A643-59E2-473C-B3EC-0287C7E93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7763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19AF0-153A-45FF-99E4-501A37DAF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0EFC52-7C4A-4280-9F38-149E1D6B38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BBE6F5-0FB6-40F6-8001-4C6F8E0055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53544B-21FA-48E8-A6BD-F87F45F0D9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A2F2E6-40FD-4270-A507-959B5C9E8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8C1AE-052E-47E3-BA5D-DAF0265E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67988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11B7-F3EA-4AAC-957B-50ED5376C6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7D680-8EE6-4808-B58C-AC942A878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0CFD0-F09F-4331-9791-226E17C3AA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D5CF3-7373-47CC-8FA4-29687172D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31995-6CDB-4D32-A28C-4436A0E63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96906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9295A9-6377-4EB0-96B7-F31337181B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82364D-7913-4367-A92D-5B5CDCBD4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BDBD0-6807-41EA-BBD1-A8A57EEC68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8CC25A-D8F7-49D1-A739-3F32E2F6AD39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FCCAD-A7C9-463A-85CB-10CE7731C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832AB7-0D87-4091-A528-3CD2708F2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64CC33B-3196-45F3-8CD1-6D401096068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983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374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24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6124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2964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11939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AU"/>
              <a:t>Embracing Life | Nurturing Faith | Inspiring Learning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7411849-6134-4A66-4AC2-FE5E9F552BDF}"/>
              </a:ext>
            </a:extLst>
          </p:cNvPr>
          <p:cNvSpPr/>
          <p:nvPr userDrawn="1"/>
        </p:nvSpPr>
        <p:spPr>
          <a:xfrm>
            <a:off x="6" y="6088630"/>
            <a:ext cx="12191999" cy="769370"/>
          </a:xfrm>
          <a:prstGeom prst="rect">
            <a:avLst/>
          </a:prstGeom>
          <a:solidFill>
            <a:srgbClr val="002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1174E99-0D1B-FAA0-CACE-E05C7B3FDA4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3" y="6176963"/>
            <a:ext cx="1535832" cy="589712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D09B7176-7A22-21D6-D240-883D1257337C}"/>
              </a:ext>
            </a:extLst>
          </p:cNvPr>
          <p:cNvSpPr txBox="1">
            <a:spLocks/>
          </p:cNvSpPr>
          <p:nvPr userDrawn="1"/>
        </p:nvSpPr>
        <p:spPr>
          <a:xfrm>
            <a:off x="2920333" y="6311901"/>
            <a:ext cx="7831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600" b="1" kern="1200">
                <a:solidFill>
                  <a:schemeClr val="bg1"/>
                </a:solidFill>
                <a:latin typeface="Raleway" panose="020B0503030101060003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/>
              <a:t>Embracing Life | Nurturing Faith | Inspiring Learning</a:t>
            </a:r>
          </a:p>
        </p:txBody>
      </p:sp>
    </p:spTree>
    <p:extLst>
      <p:ext uri="{BB962C8B-B14F-4D97-AF65-F5344CB8AC3E}">
        <p14:creationId xmlns:p14="http://schemas.microsoft.com/office/powerpoint/2010/main" val="1209315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E24EE-EA89-4F3B-A383-EC7B9D08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D9271-9E42-45AB-8D8B-F3CC85B1E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B491B-6604-4549-B926-81006A781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7E457A-C250-45DB-ACBB-1C575492F92B}"/>
              </a:ext>
            </a:extLst>
          </p:cNvPr>
          <p:cNvSpPr/>
          <p:nvPr userDrawn="1"/>
        </p:nvSpPr>
        <p:spPr>
          <a:xfrm>
            <a:off x="6" y="6088630"/>
            <a:ext cx="12191999" cy="769370"/>
          </a:xfrm>
          <a:prstGeom prst="rect">
            <a:avLst/>
          </a:prstGeom>
          <a:solidFill>
            <a:srgbClr val="002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35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6240A-9B06-4012-A4DC-8B2CE8464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52181" y="6311907"/>
            <a:ext cx="1156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95187E0-DEF8-41BE-06B4-192CE3B1B3A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3" y="6176963"/>
            <a:ext cx="1535832" cy="589712"/>
          </a:xfrm>
          <a:prstGeom prst="rect">
            <a:avLst/>
          </a:prstGeom>
        </p:spPr>
      </p:pic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CD0EC748-E5B3-CE29-45A5-789E1D783B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20333" y="6311901"/>
            <a:ext cx="7831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Raleway" panose="020B0503030101060003" pitchFamily="34" charset="0"/>
              </a:defRPr>
            </a:lvl1pPr>
          </a:lstStyle>
          <a:p>
            <a:r>
              <a:rPr lang="en-AU"/>
              <a:t>Embracing Life | Nurturing Faith | Inspiring Learning</a:t>
            </a:r>
          </a:p>
        </p:txBody>
      </p:sp>
    </p:spTree>
    <p:extLst>
      <p:ext uri="{BB962C8B-B14F-4D97-AF65-F5344CB8AC3E}">
        <p14:creationId xmlns:p14="http://schemas.microsoft.com/office/powerpoint/2010/main" val="1240698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0E24EE-EA89-4F3B-A383-EC7B9D08D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5D9271-9E42-45AB-8D8B-F3CC85B1EB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BB491B-6604-4549-B926-81006A7810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0F598-BAD1-4BBF-9F9F-027D47617970}" type="datetimeFigureOut">
              <a:rPr lang="en-AU" smtClean="0"/>
              <a:t>1/02/2023</a:t>
            </a:fld>
            <a:endParaRPr lang="en-A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7E457A-C250-45DB-ACBB-1C575492F92B}"/>
              </a:ext>
            </a:extLst>
          </p:cNvPr>
          <p:cNvSpPr/>
          <p:nvPr userDrawn="1"/>
        </p:nvSpPr>
        <p:spPr>
          <a:xfrm>
            <a:off x="2" y="6088630"/>
            <a:ext cx="12191999" cy="769370"/>
          </a:xfrm>
          <a:prstGeom prst="rect">
            <a:avLst/>
          </a:prstGeom>
          <a:solidFill>
            <a:srgbClr val="002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831DF5-44BE-4CD0-9C09-9C0381A1F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920333" y="6311901"/>
            <a:ext cx="78318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Raleway" panose="020B0503030101060003" pitchFamily="34" charset="0"/>
              </a:defRPr>
            </a:lvl1pPr>
          </a:lstStyle>
          <a:p>
            <a:r>
              <a:rPr lang="en-AU"/>
              <a:t>Embracing Life | Nurturing Faith | Inspiring Learning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6240A-9B06-4012-A4DC-8B2CE84642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52181" y="6311901"/>
            <a:ext cx="1156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22E38-1D4F-47B3-A0D8-F3674C789E7F}" type="slidenum">
              <a:rPr lang="en-AU" smtClean="0"/>
              <a:t>‹#›</a:t>
            </a:fld>
            <a:endParaRPr lang="en-AU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F9512F1-53E4-A6AA-44F5-611F73CDDAF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83" y="6176963"/>
            <a:ext cx="1535832" cy="58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870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AD62E57-9847-4987-AE33-479B38B54242}"/>
              </a:ext>
            </a:extLst>
          </p:cNvPr>
          <p:cNvSpPr/>
          <p:nvPr userDrawn="1"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0025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800"/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F75E22F5-E984-4534-82ED-262ED1B7A74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0565" y="2131982"/>
            <a:ext cx="6500435" cy="6785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658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0A0EB096-A9AE-4C85-9462-A804AD44BEF3}"/>
              </a:ext>
            </a:extLst>
          </p:cNvPr>
          <p:cNvSpPr txBox="1"/>
          <p:nvPr/>
        </p:nvSpPr>
        <p:spPr>
          <a:xfrm>
            <a:off x="530934" y="507298"/>
            <a:ext cx="4175585" cy="369332"/>
          </a:xfrm>
          <a:prstGeom prst="rect">
            <a:avLst/>
          </a:prstGeom>
          <a:solidFill>
            <a:srgbClr val="002554"/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AU" b="1">
                <a:solidFill>
                  <a:schemeClr val="bg1"/>
                </a:solidFill>
                <a:latin typeface="Raleway" panose="020B0503030101060003" pitchFamily="34" charset="0"/>
              </a:rPr>
              <a:t>Acknowledgement of Country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EC5D69-9321-1AD2-03B0-36BC4279BCE1}"/>
              </a:ext>
            </a:extLst>
          </p:cNvPr>
          <p:cNvSpPr txBox="1"/>
          <p:nvPr/>
        </p:nvSpPr>
        <p:spPr>
          <a:xfrm>
            <a:off x="695325" y="1674673"/>
            <a:ext cx="10588865" cy="350865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>
                <a:latin typeface="Raleway"/>
              </a:rPr>
              <a:t>We acknowledge the </a:t>
            </a:r>
            <a:r>
              <a:rPr lang="en-US" sz="2800" dirty="0" err="1">
                <a:latin typeface="Raleway"/>
              </a:rPr>
              <a:t>Bindjareb</a:t>
            </a:r>
            <a:r>
              <a:rPr lang="en-US" sz="2800" dirty="0">
                <a:latin typeface="Raleway"/>
              </a:rPr>
              <a:t> People of the </a:t>
            </a:r>
            <a:r>
              <a:rPr lang="en-US" sz="2800" dirty="0" err="1">
                <a:latin typeface="Raleway"/>
              </a:rPr>
              <a:t>Noongar</a:t>
            </a:r>
            <a:r>
              <a:rPr lang="en-US" sz="2800" dirty="0">
                <a:latin typeface="Raleway"/>
              </a:rPr>
              <a:t> Nation, the traditional custodians who have walked upon and cared for this land for thousands of years. </a:t>
            </a:r>
          </a:p>
          <a:p>
            <a:endParaRPr lang="en-US" sz="2800" dirty="0">
              <a:latin typeface="Raleway"/>
            </a:endParaRPr>
          </a:p>
          <a:p>
            <a:r>
              <a:rPr lang="en-US" sz="2800" dirty="0">
                <a:latin typeface="Raleway"/>
              </a:rPr>
              <a:t>We acknowledge the continued deep spiritual attachment</a:t>
            </a:r>
            <a:br>
              <a:rPr lang="en-US" sz="2800" dirty="0">
                <a:latin typeface="Raleway"/>
              </a:rPr>
            </a:br>
            <a:r>
              <a:rPr lang="en-US" sz="2800" dirty="0">
                <a:latin typeface="Raleway"/>
              </a:rPr>
              <a:t>and relationship of First Nations Peoples to this country and commit ourselves to the ongoing journey of reconciliation.</a:t>
            </a:r>
          </a:p>
          <a:p>
            <a:endParaRPr lang="en-AU" sz="2600" dirty="0"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275452626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a2cbb8-fd02-4310-94a3-c43cb7ef3a1c">
      <Terms xmlns="http://schemas.microsoft.com/office/infopath/2007/PartnerControls"/>
    </lcf76f155ced4ddcb4097134ff3c332f>
    <TaxCatchAll xmlns="5a6257ec-4509-419a-b773-4482e5bf9861" xsi:nil="true"/>
    <SharedWithUsers xmlns="89d4404d-de65-4d5b-a2b4-35ebc75a47a0">
      <UserInfo>
        <DisplayName>Rob Crothers (Our Lady of Mercy College - Australind)</DisplayName>
        <AccountId>20</AccountId>
        <AccountType/>
      </UserInfo>
      <UserInfo>
        <DisplayName>Maree Maughan (Our Lady of Mercy College - Australind)</DisplayName>
        <AccountId>86</AccountId>
        <AccountType/>
      </UserInfo>
      <UserInfo>
        <DisplayName>Viv McKenzie (Our Lady of Mercy College - Australind)</DisplayName>
        <AccountId>23</AccountId>
        <AccountType/>
      </UserInfo>
      <UserInfo>
        <DisplayName>Karyn Cronin (Our Lady of Mercy College - Australind)</DisplayName>
        <AccountId>25</AccountId>
        <AccountType/>
      </UserInfo>
      <UserInfo>
        <DisplayName>Natasha Hart (Our Lady of Mercy College - Australind)</DisplayName>
        <AccountId>24</AccountId>
        <AccountType/>
      </UserInfo>
      <UserInfo>
        <DisplayName>Marieke Blower (Our Lady of Mercy College - Australind)</DisplayName>
        <AccountId>30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2D28953630D2F49806A7079C593CCED" ma:contentTypeVersion="17" ma:contentTypeDescription="Create a new document." ma:contentTypeScope="" ma:versionID="c3d67de35f47e712e3a5d4d9439a373f">
  <xsd:schema xmlns:xsd="http://www.w3.org/2001/XMLSchema" xmlns:xs="http://www.w3.org/2001/XMLSchema" xmlns:p="http://schemas.microsoft.com/office/2006/metadata/properties" xmlns:ns2="89d4404d-de65-4d5b-a2b4-35ebc75a47a0" xmlns:ns3="fba2cbb8-fd02-4310-94a3-c43cb7ef3a1c" xmlns:ns4="5a6257ec-4509-419a-b773-4482e5bf9861" targetNamespace="http://schemas.microsoft.com/office/2006/metadata/properties" ma:root="true" ma:fieldsID="74bcaf62012a836f28ff2920667575c9" ns2:_="" ns3:_="" ns4:_="">
    <xsd:import namespace="89d4404d-de65-4d5b-a2b4-35ebc75a47a0"/>
    <xsd:import namespace="fba2cbb8-fd02-4310-94a3-c43cb7ef3a1c"/>
    <xsd:import namespace="5a6257ec-4509-419a-b773-4482e5bf986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d4404d-de65-4d5b-a2b4-35ebc75a47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a2cbb8-fd02-4310-94a3-c43cb7ef3a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0a88298-1645-4136-8d18-1d3c604d3b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6257ec-4509-419a-b773-4482e5bf9861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7914e3ac-89dd-4100-96c8-e64165f570dc}" ma:internalName="TaxCatchAll" ma:showField="CatchAllData" ma:web="89d4404d-de65-4d5b-a2b4-35ebc75a47a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51D2AF-81A9-404C-BAC0-2864D39C364F}">
  <ds:schemaRefs>
    <ds:schemaRef ds:uri="5a6257ec-4509-419a-b773-4482e5bf9861"/>
    <ds:schemaRef ds:uri="89d4404d-de65-4d5b-a2b4-35ebc75a47a0"/>
    <ds:schemaRef ds:uri="fba2cbb8-fd02-4310-94a3-c43cb7ef3a1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2766919-BBA7-4AD5-9828-0323F52A4892}">
  <ds:schemaRefs>
    <ds:schemaRef ds:uri="5a6257ec-4509-419a-b773-4482e5bf9861"/>
    <ds:schemaRef ds:uri="89d4404d-de65-4d5b-a2b4-35ebc75a47a0"/>
    <ds:schemaRef ds:uri="fba2cbb8-fd02-4310-94a3-c43cb7ef3a1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56F22D1-2541-497F-BF38-ED0CEA179C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2981</TotalTime>
  <Words>58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Raleway</vt:lpstr>
      <vt:lpstr>1_Custom Design</vt:lpstr>
      <vt:lpstr>Custom Design</vt:lpstr>
      <vt:lpstr>2_Custom Design</vt:lpstr>
      <vt:lpstr>4_Custom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Crothers (Our Lady of Mercy College - Australind)</dc:creator>
  <cp:lastModifiedBy>Marieke Blower (Our Lady of Mercy College - Australind)</cp:lastModifiedBy>
  <cp:revision>2</cp:revision>
  <dcterms:created xsi:type="dcterms:W3CDTF">2021-01-24T01:48:39Z</dcterms:created>
  <dcterms:modified xsi:type="dcterms:W3CDTF">2023-02-01T01:39:30Z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0x01010012D28953630D2F49806A7079C593CCED</vt:lpwstr>
  </property>
  <property fmtid="{D5CDD505-2E9C-101B-9397-08002B2CF9AE}" pid="3" name="MediaServiceImageTags">
    <vt:lpwstr/>
  </property>
</Properties>
</file>